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31"/>
  </p:notesMasterIdLst>
  <p:sldIdLst>
    <p:sldId id="703" r:id="rId6"/>
    <p:sldId id="720" r:id="rId7"/>
    <p:sldId id="702" r:id="rId8"/>
    <p:sldId id="708" r:id="rId9"/>
    <p:sldId id="706" r:id="rId10"/>
    <p:sldId id="261" r:id="rId11"/>
    <p:sldId id="257" r:id="rId12"/>
    <p:sldId id="258" r:id="rId13"/>
    <p:sldId id="262" r:id="rId14"/>
    <p:sldId id="693" r:id="rId15"/>
    <p:sldId id="707" r:id="rId16"/>
    <p:sldId id="700" r:id="rId17"/>
    <p:sldId id="698" r:id="rId18"/>
    <p:sldId id="699" r:id="rId19"/>
    <p:sldId id="709" r:id="rId20"/>
    <p:sldId id="704" r:id="rId21"/>
    <p:sldId id="705" r:id="rId22"/>
    <p:sldId id="713" r:id="rId23"/>
    <p:sldId id="712" r:id="rId24"/>
    <p:sldId id="718" r:id="rId25"/>
    <p:sldId id="711" r:id="rId26"/>
    <p:sldId id="710" r:id="rId27"/>
    <p:sldId id="716" r:id="rId28"/>
    <p:sldId id="717" r:id="rId29"/>
    <p:sldId id="721"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ED0970"/>
    <a:srgbClr val="FFFF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21CC21-56E9-474F-9CFA-B4A14F8F2339}" v="509" dt="2024-01-25T23:49:29.5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74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bner, Devin Scott" userId="b4598608-5b36-4070-885e-8224e47cf116" providerId="ADAL" clId="{5E825C17-8398-4BEB-9576-463AB456CFFA}"/>
    <pc:docChg chg="modSld">
      <pc:chgData name="Grabner, Devin Scott" userId="b4598608-5b36-4070-885e-8224e47cf116" providerId="ADAL" clId="{5E825C17-8398-4BEB-9576-463AB456CFFA}" dt="2023-12-18T06:03:06.443" v="0"/>
      <pc:docMkLst>
        <pc:docMk/>
      </pc:docMkLst>
      <pc:sldChg chg="modSp">
        <pc:chgData name="Grabner, Devin Scott" userId="b4598608-5b36-4070-885e-8224e47cf116" providerId="ADAL" clId="{5E825C17-8398-4BEB-9576-463AB456CFFA}" dt="2023-12-18T06:03:06.443" v="0"/>
        <pc:sldMkLst>
          <pc:docMk/>
          <pc:sldMk cId="3768344356" sldId="696"/>
        </pc:sldMkLst>
        <pc:spChg chg="mod">
          <ac:chgData name="Grabner, Devin Scott" userId="b4598608-5b36-4070-885e-8224e47cf116" providerId="ADAL" clId="{5E825C17-8398-4BEB-9576-463AB456CFFA}" dt="2023-12-18T06:03:06.443" v="0"/>
          <ac:spMkLst>
            <pc:docMk/>
            <pc:sldMk cId="3768344356" sldId="696"/>
            <ac:spMk id="3" creationId="{8637ADBF-315D-5D50-9E93-50839738B44C}"/>
          </ac:spMkLst>
        </pc:spChg>
      </pc:sldChg>
    </pc:docChg>
  </pc:docChgLst>
  <pc:docChgLst>
    <pc:chgData name="Grabner, Devin Scott" userId="b4598608-5b36-4070-885e-8224e47cf116" providerId="ADAL" clId="{5E78D523-F002-4F3C-B25A-7ADEE65F1F52}"/>
    <pc:docChg chg="undo custSel addSld delSld modSld sldOrd modMainMaster">
      <pc:chgData name="Grabner, Devin Scott" userId="b4598608-5b36-4070-885e-8224e47cf116" providerId="ADAL" clId="{5E78D523-F002-4F3C-B25A-7ADEE65F1F52}" dt="2024-01-26T06:06:10.218" v="1973" actId="13926"/>
      <pc:docMkLst>
        <pc:docMk/>
      </pc:docMkLst>
      <pc:sldChg chg="modSp mod">
        <pc:chgData name="Grabner, Devin Scott" userId="b4598608-5b36-4070-885e-8224e47cf116" providerId="ADAL" clId="{5E78D523-F002-4F3C-B25A-7ADEE65F1F52}" dt="2024-01-18T04:50:09.788" v="1181"/>
        <pc:sldMkLst>
          <pc:docMk/>
          <pc:sldMk cId="3976927157" sldId="257"/>
        </pc:sldMkLst>
        <pc:spChg chg="mod">
          <ac:chgData name="Grabner, Devin Scott" userId="b4598608-5b36-4070-885e-8224e47cf116" providerId="ADAL" clId="{5E78D523-F002-4F3C-B25A-7ADEE65F1F52}" dt="2024-01-18T04:48:29.872" v="1162"/>
          <ac:spMkLst>
            <pc:docMk/>
            <pc:sldMk cId="3976927157" sldId="257"/>
            <ac:spMk id="2" creationId="{B5308C6A-0D9C-1306-C183-68E844A045D3}"/>
          </ac:spMkLst>
        </pc:spChg>
        <pc:spChg chg="mod">
          <ac:chgData name="Grabner, Devin Scott" userId="b4598608-5b36-4070-885e-8224e47cf116" providerId="ADAL" clId="{5E78D523-F002-4F3C-B25A-7ADEE65F1F52}" dt="2024-01-18T04:49:42.754" v="1169" actId="20577"/>
          <ac:spMkLst>
            <pc:docMk/>
            <pc:sldMk cId="3976927157" sldId="257"/>
            <ac:spMk id="6" creationId="{3DB0E381-1421-3BE6-6935-52C20C0A95E7}"/>
          </ac:spMkLst>
        </pc:spChg>
        <pc:spChg chg="mod">
          <ac:chgData name="Grabner, Devin Scott" userId="b4598608-5b36-4070-885e-8224e47cf116" providerId="ADAL" clId="{5E78D523-F002-4F3C-B25A-7ADEE65F1F52}" dt="2024-01-18T04:50:09.788" v="1181"/>
          <ac:spMkLst>
            <pc:docMk/>
            <pc:sldMk cId="3976927157" sldId="257"/>
            <ac:spMk id="8" creationId="{46F817DD-A041-6149-38CC-F86F3693FDAA}"/>
          </ac:spMkLst>
        </pc:spChg>
        <pc:spChg chg="mod">
          <ac:chgData name="Grabner, Devin Scott" userId="b4598608-5b36-4070-885e-8224e47cf116" providerId="ADAL" clId="{5E78D523-F002-4F3C-B25A-7ADEE65F1F52}" dt="2024-01-18T04:49:58.012" v="1180" actId="20577"/>
          <ac:spMkLst>
            <pc:docMk/>
            <pc:sldMk cId="3976927157" sldId="257"/>
            <ac:spMk id="20" creationId="{128DF54C-B3FE-D715-1E46-571E590C19F3}"/>
          </ac:spMkLst>
        </pc:spChg>
      </pc:sldChg>
      <pc:sldChg chg="modSp">
        <pc:chgData name="Grabner, Devin Scott" userId="b4598608-5b36-4070-885e-8224e47cf116" providerId="ADAL" clId="{5E78D523-F002-4F3C-B25A-7ADEE65F1F52}" dt="2024-01-18T04:50:43.248" v="1195" actId="20577"/>
        <pc:sldMkLst>
          <pc:docMk/>
          <pc:sldMk cId="2114421589" sldId="258"/>
        </pc:sldMkLst>
        <pc:spChg chg="mod">
          <ac:chgData name="Grabner, Devin Scott" userId="b4598608-5b36-4070-885e-8224e47cf116" providerId="ADAL" clId="{5E78D523-F002-4F3C-B25A-7ADEE65F1F52}" dt="2024-01-18T04:50:43.248" v="1195" actId="20577"/>
          <ac:spMkLst>
            <pc:docMk/>
            <pc:sldMk cId="2114421589" sldId="258"/>
            <ac:spMk id="37" creationId="{2C76FBFD-9B9D-F6F5-FF51-C686197BA2FE}"/>
          </ac:spMkLst>
        </pc:spChg>
        <pc:spChg chg="mod">
          <ac:chgData name="Grabner, Devin Scott" userId="b4598608-5b36-4070-885e-8224e47cf116" providerId="ADAL" clId="{5E78D523-F002-4F3C-B25A-7ADEE65F1F52}" dt="2024-01-18T04:50:39.767" v="1193" actId="20577"/>
          <ac:spMkLst>
            <pc:docMk/>
            <pc:sldMk cId="2114421589" sldId="258"/>
            <ac:spMk id="38" creationId="{0C1B5FFA-ECEA-8CE1-B1A6-BBD33A39A146}"/>
          </ac:spMkLst>
        </pc:spChg>
        <pc:spChg chg="mod">
          <ac:chgData name="Grabner, Devin Scott" userId="b4598608-5b36-4070-885e-8224e47cf116" providerId="ADAL" clId="{5E78D523-F002-4F3C-B25A-7ADEE65F1F52}" dt="2024-01-18T04:50:16.288" v="1183" actId="20577"/>
          <ac:spMkLst>
            <pc:docMk/>
            <pc:sldMk cId="2114421589" sldId="258"/>
            <ac:spMk id="97" creationId="{5E6ADEBE-10FE-2E12-F88F-B793E816FAA6}"/>
          </ac:spMkLst>
        </pc:spChg>
        <pc:spChg chg="mod">
          <ac:chgData name="Grabner, Devin Scott" userId="b4598608-5b36-4070-885e-8224e47cf116" providerId="ADAL" clId="{5E78D523-F002-4F3C-B25A-7ADEE65F1F52}" dt="2024-01-18T04:50:16.288" v="1183" actId="20577"/>
          <ac:spMkLst>
            <pc:docMk/>
            <pc:sldMk cId="2114421589" sldId="258"/>
            <ac:spMk id="98" creationId="{9BC228DC-9FBD-04D8-3055-A71717472831}"/>
          </ac:spMkLst>
        </pc:spChg>
        <pc:spChg chg="mod">
          <ac:chgData name="Grabner, Devin Scott" userId="b4598608-5b36-4070-885e-8224e47cf116" providerId="ADAL" clId="{5E78D523-F002-4F3C-B25A-7ADEE65F1F52}" dt="2024-01-18T04:50:16.288" v="1183" actId="20577"/>
          <ac:spMkLst>
            <pc:docMk/>
            <pc:sldMk cId="2114421589" sldId="258"/>
            <ac:spMk id="99" creationId="{C739AC84-8ABA-C466-87A1-3A8070F714C3}"/>
          </ac:spMkLst>
        </pc:spChg>
        <pc:spChg chg="mod">
          <ac:chgData name="Grabner, Devin Scott" userId="b4598608-5b36-4070-885e-8224e47cf116" providerId="ADAL" clId="{5E78D523-F002-4F3C-B25A-7ADEE65F1F52}" dt="2024-01-18T04:50:16.288" v="1183" actId="20577"/>
          <ac:spMkLst>
            <pc:docMk/>
            <pc:sldMk cId="2114421589" sldId="258"/>
            <ac:spMk id="100" creationId="{345D85C7-5225-B349-8D52-986EE18B2744}"/>
          </ac:spMkLst>
        </pc:spChg>
        <pc:spChg chg="mod">
          <ac:chgData name="Grabner, Devin Scott" userId="b4598608-5b36-4070-885e-8224e47cf116" providerId="ADAL" clId="{5E78D523-F002-4F3C-B25A-7ADEE65F1F52}" dt="2024-01-18T04:50:16.288" v="1183" actId="20577"/>
          <ac:spMkLst>
            <pc:docMk/>
            <pc:sldMk cId="2114421589" sldId="258"/>
            <ac:spMk id="101" creationId="{89AA1B64-5FA8-9503-089E-604BD01BD159}"/>
          </ac:spMkLst>
        </pc:spChg>
        <pc:spChg chg="mod">
          <ac:chgData name="Grabner, Devin Scott" userId="b4598608-5b36-4070-885e-8224e47cf116" providerId="ADAL" clId="{5E78D523-F002-4F3C-B25A-7ADEE65F1F52}" dt="2024-01-18T04:50:16.288" v="1183" actId="20577"/>
          <ac:spMkLst>
            <pc:docMk/>
            <pc:sldMk cId="2114421589" sldId="258"/>
            <ac:spMk id="102" creationId="{D8BA9E39-C4B4-5DBB-043B-854B7C4622AB}"/>
          </ac:spMkLst>
        </pc:spChg>
        <pc:spChg chg="mod">
          <ac:chgData name="Grabner, Devin Scott" userId="b4598608-5b36-4070-885e-8224e47cf116" providerId="ADAL" clId="{5E78D523-F002-4F3C-B25A-7ADEE65F1F52}" dt="2024-01-18T04:50:22.163" v="1187" actId="20577"/>
          <ac:spMkLst>
            <pc:docMk/>
            <pc:sldMk cId="2114421589" sldId="258"/>
            <ac:spMk id="128" creationId="{4B1E4936-3569-FF2F-F19C-D2133492A4BF}"/>
          </ac:spMkLst>
        </pc:spChg>
        <pc:spChg chg="mod">
          <ac:chgData name="Grabner, Devin Scott" userId="b4598608-5b36-4070-885e-8224e47cf116" providerId="ADAL" clId="{5E78D523-F002-4F3C-B25A-7ADEE65F1F52}" dt="2024-01-18T04:50:34.094" v="1191" actId="20577"/>
          <ac:spMkLst>
            <pc:docMk/>
            <pc:sldMk cId="2114421589" sldId="258"/>
            <ac:spMk id="129" creationId="{EF489DF2-63B5-17C9-355F-B34E7521DCBE}"/>
          </ac:spMkLst>
        </pc:spChg>
        <pc:grpChg chg="mod">
          <ac:chgData name="Grabner, Devin Scott" userId="b4598608-5b36-4070-885e-8224e47cf116" providerId="ADAL" clId="{5E78D523-F002-4F3C-B25A-7ADEE65F1F52}" dt="2024-01-18T04:50:16.288" v="1183" actId="20577"/>
          <ac:grpSpMkLst>
            <pc:docMk/>
            <pc:sldMk cId="2114421589" sldId="258"/>
            <ac:grpSpMk id="130" creationId="{4D27D3C5-55E3-EB63-86C9-5EBEDA2BFD5C}"/>
          </ac:grpSpMkLst>
        </pc:grpChg>
        <pc:cxnChg chg="mod">
          <ac:chgData name="Grabner, Devin Scott" userId="b4598608-5b36-4070-885e-8224e47cf116" providerId="ADAL" clId="{5E78D523-F002-4F3C-B25A-7ADEE65F1F52}" dt="2024-01-18T04:50:16.288" v="1183" actId="20577"/>
          <ac:cxnSpMkLst>
            <pc:docMk/>
            <pc:sldMk cId="2114421589" sldId="258"/>
            <ac:cxnSpMk id="88" creationId="{F8DF9072-F318-CAB1-DA35-42E71C8CFFF3}"/>
          </ac:cxnSpMkLst>
        </pc:cxnChg>
        <pc:cxnChg chg="mod">
          <ac:chgData name="Grabner, Devin Scott" userId="b4598608-5b36-4070-885e-8224e47cf116" providerId="ADAL" clId="{5E78D523-F002-4F3C-B25A-7ADEE65F1F52}" dt="2024-01-18T04:50:16.288" v="1183" actId="20577"/>
          <ac:cxnSpMkLst>
            <pc:docMk/>
            <pc:sldMk cId="2114421589" sldId="258"/>
            <ac:cxnSpMk id="91" creationId="{9DD42297-EBA0-FEBD-BF54-242D8A3AE5D0}"/>
          </ac:cxnSpMkLst>
        </pc:cxnChg>
        <pc:cxnChg chg="mod">
          <ac:chgData name="Grabner, Devin Scott" userId="b4598608-5b36-4070-885e-8224e47cf116" providerId="ADAL" clId="{5E78D523-F002-4F3C-B25A-7ADEE65F1F52}" dt="2024-01-18T04:50:16.288" v="1183" actId="20577"/>
          <ac:cxnSpMkLst>
            <pc:docMk/>
            <pc:sldMk cId="2114421589" sldId="258"/>
            <ac:cxnSpMk id="94" creationId="{88F119BB-92A4-C457-85AB-94FAE1D6F388}"/>
          </ac:cxnSpMkLst>
        </pc:cxnChg>
      </pc:sldChg>
      <pc:sldChg chg="modSp">
        <pc:chgData name="Grabner, Devin Scott" userId="b4598608-5b36-4070-885e-8224e47cf116" providerId="ADAL" clId="{5E78D523-F002-4F3C-B25A-7ADEE65F1F52}" dt="2024-01-18T04:49:28.593" v="1167" actId="20577"/>
        <pc:sldMkLst>
          <pc:docMk/>
          <pc:sldMk cId="933254971" sldId="261"/>
        </pc:sldMkLst>
        <pc:spChg chg="mod">
          <ac:chgData name="Grabner, Devin Scott" userId="b4598608-5b36-4070-885e-8224e47cf116" providerId="ADAL" clId="{5E78D523-F002-4F3C-B25A-7ADEE65F1F52}" dt="2024-01-18T04:49:22.302" v="1165" actId="20577"/>
          <ac:spMkLst>
            <pc:docMk/>
            <pc:sldMk cId="933254971" sldId="261"/>
            <ac:spMk id="27" creationId="{9C5D5C80-D9A9-C922-8A40-FDF7871EC5C6}"/>
          </ac:spMkLst>
        </pc:spChg>
        <pc:spChg chg="mod">
          <ac:chgData name="Grabner, Devin Scott" userId="b4598608-5b36-4070-885e-8224e47cf116" providerId="ADAL" clId="{5E78D523-F002-4F3C-B25A-7ADEE65F1F52}" dt="2024-01-18T04:49:17.310" v="1164" actId="20577"/>
          <ac:spMkLst>
            <pc:docMk/>
            <pc:sldMk cId="933254971" sldId="261"/>
            <ac:spMk id="94" creationId="{F931EEC2-EF59-3413-40E8-1CF72561CD6E}"/>
          </ac:spMkLst>
        </pc:spChg>
        <pc:spChg chg="mod">
          <ac:chgData name="Grabner, Devin Scott" userId="b4598608-5b36-4070-885e-8224e47cf116" providerId="ADAL" clId="{5E78D523-F002-4F3C-B25A-7ADEE65F1F52}" dt="2024-01-18T04:48:41.942" v="1163" actId="20577"/>
          <ac:spMkLst>
            <pc:docMk/>
            <pc:sldMk cId="933254971" sldId="261"/>
            <ac:spMk id="119" creationId="{C636C86D-B05F-1036-0BEB-44347FC55887}"/>
          </ac:spMkLst>
        </pc:spChg>
        <pc:spChg chg="mod">
          <ac:chgData name="Grabner, Devin Scott" userId="b4598608-5b36-4070-885e-8224e47cf116" providerId="ADAL" clId="{5E78D523-F002-4F3C-B25A-7ADEE65F1F52}" dt="2024-01-18T04:48:29.872" v="1162"/>
          <ac:spMkLst>
            <pc:docMk/>
            <pc:sldMk cId="933254971" sldId="261"/>
            <ac:spMk id="127" creationId="{B1F4E18F-555D-4E6C-46B4-640238C0C477}"/>
          </ac:spMkLst>
        </pc:spChg>
        <pc:spChg chg="mod">
          <ac:chgData name="Grabner, Devin Scott" userId="b4598608-5b36-4070-885e-8224e47cf116" providerId="ADAL" clId="{5E78D523-F002-4F3C-B25A-7ADEE65F1F52}" dt="2024-01-18T04:49:28.593" v="1167" actId="20577"/>
          <ac:spMkLst>
            <pc:docMk/>
            <pc:sldMk cId="933254971" sldId="261"/>
            <ac:spMk id="129" creationId="{B475F23A-4E31-1AE8-BA86-BA620C98A578}"/>
          </ac:spMkLst>
        </pc:spChg>
      </pc:sldChg>
      <pc:sldChg chg="modSp">
        <pc:chgData name="Grabner, Devin Scott" userId="b4598608-5b36-4070-885e-8224e47cf116" providerId="ADAL" clId="{5E78D523-F002-4F3C-B25A-7ADEE65F1F52}" dt="2024-01-18T04:51:21.261" v="1209" actId="20577"/>
        <pc:sldMkLst>
          <pc:docMk/>
          <pc:sldMk cId="981512496" sldId="262"/>
        </pc:sldMkLst>
        <pc:spChg chg="mod">
          <ac:chgData name="Grabner, Devin Scott" userId="b4598608-5b36-4070-885e-8224e47cf116" providerId="ADAL" clId="{5E78D523-F002-4F3C-B25A-7ADEE65F1F52}" dt="2024-01-18T04:51:21.261" v="1209" actId="20577"/>
          <ac:spMkLst>
            <pc:docMk/>
            <pc:sldMk cId="981512496" sldId="262"/>
            <ac:spMk id="2" creationId="{D8C939C7-D4BD-619F-6511-4A52A1307713}"/>
          </ac:spMkLst>
        </pc:spChg>
        <pc:spChg chg="mod">
          <ac:chgData name="Grabner, Devin Scott" userId="b4598608-5b36-4070-885e-8224e47cf116" providerId="ADAL" clId="{5E78D523-F002-4F3C-B25A-7ADEE65F1F52}" dt="2024-01-18T04:51:03.180" v="1201" actId="20577"/>
          <ac:spMkLst>
            <pc:docMk/>
            <pc:sldMk cId="981512496" sldId="262"/>
            <ac:spMk id="4" creationId="{A2E05297-8BA5-A468-593C-CEC24BC1C195}"/>
          </ac:spMkLst>
        </pc:spChg>
        <pc:spChg chg="mod">
          <ac:chgData name="Grabner, Devin Scott" userId="b4598608-5b36-4070-885e-8224e47cf116" providerId="ADAL" clId="{5E78D523-F002-4F3C-B25A-7ADEE65F1F52}" dt="2024-01-18T04:50:57.931" v="1199" actId="20577"/>
          <ac:spMkLst>
            <pc:docMk/>
            <pc:sldMk cId="981512496" sldId="262"/>
            <ac:spMk id="28" creationId="{C08AC071-CF39-133B-E1D9-C1141566F4E1}"/>
          </ac:spMkLst>
        </pc:spChg>
      </pc:sldChg>
      <pc:sldChg chg="modSp">
        <pc:chgData name="Grabner, Devin Scott" userId="b4598608-5b36-4070-885e-8224e47cf116" providerId="ADAL" clId="{5E78D523-F002-4F3C-B25A-7ADEE65F1F52}" dt="2024-01-18T04:48:29.872" v="1162"/>
        <pc:sldMkLst>
          <pc:docMk/>
          <pc:sldMk cId="404676961" sldId="692"/>
        </pc:sldMkLst>
        <pc:spChg chg="mod">
          <ac:chgData name="Grabner, Devin Scott" userId="b4598608-5b36-4070-885e-8224e47cf116" providerId="ADAL" clId="{5E78D523-F002-4F3C-B25A-7ADEE65F1F52}" dt="2024-01-18T04:48:29.872" v="1162"/>
          <ac:spMkLst>
            <pc:docMk/>
            <pc:sldMk cId="404676961" sldId="692"/>
            <ac:spMk id="16" creationId="{49B75844-3086-3302-7704-DF940AA21F65}"/>
          </ac:spMkLst>
        </pc:spChg>
      </pc:sldChg>
      <pc:sldChg chg="addSp delSp modSp mod">
        <pc:chgData name="Grabner, Devin Scott" userId="b4598608-5b36-4070-885e-8224e47cf116" providerId="ADAL" clId="{5E78D523-F002-4F3C-B25A-7ADEE65F1F52}" dt="2024-01-18T05:09:56.519" v="1646" actId="404"/>
        <pc:sldMkLst>
          <pc:docMk/>
          <pc:sldMk cId="1119399326" sldId="693"/>
        </pc:sldMkLst>
        <pc:spChg chg="add del mod">
          <ac:chgData name="Grabner, Devin Scott" userId="b4598608-5b36-4070-885e-8224e47cf116" providerId="ADAL" clId="{5E78D523-F002-4F3C-B25A-7ADEE65F1F52}" dt="2024-01-18T05:09:05.067" v="1630" actId="404"/>
          <ac:spMkLst>
            <pc:docMk/>
            <pc:sldMk cId="1119399326" sldId="693"/>
            <ac:spMk id="4" creationId="{CDE5CAD1-C864-8810-0C50-613522345FEF}"/>
          </ac:spMkLst>
        </pc:spChg>
        <pc:spChg chg="mod">
          <ac:chgData name="Grabner, Devin Scott" userId="b4598608-5b36-4070-885e-8224e47cf116" providerId="ADAL" clId="{5E78D523-F002-4F3C-B25A-7ADEE65F1F52}" dt="2024-01-18T05:09:56.519" v="1646" actId="404"/>
          <ac:spMkLst>
            <pc:docMk/>
            <pc:sldMk cId="1119399326" sldId="693"/>
            <ac:spMk id="6" creationId="{0B1EFF0B-FB4F-D477-BC0C-DB162C6C0096}"/>
          </ac:spMkLst>
        </pc:spChg>
      </pc:sldChg>
      <pc:sldChg chg="modSp del mod ord">
        <pc:chgData name="Grabner, Devin Scott" userId="b4598608-5b36-4070-885e-8224e47cf116" providerId="ADAL" clId="{5E78D523-F002-4F3C-B25A-7ADEE65F1F52}" dt="2024-01-18T04:52:09.451" v="1210" actId="47"/>
        <pc:sldMkLst>
          <pc:docMk/>
          <pc:sldMk cId="3768344356" sldId="696"/>
        </pc:sldMkLst>
        <pc:spChg chg="mod">
          <ac:chgData name="Grabner, Devin Scott" userId="b4598608-5b36-4070-885e-8224e47cf116" providerId="ADAL" clId="{5E78D523-F002-4F3C-B25A-7ADEE65F1F52}" dt="2024-01-18T04:13:29.199" v="845" actId="1076"/>
          <ac:spMkLst>
            <pc:docMk/>
            <pc:sldMk cId="3768344356" sldId="696"/>
            <ac:spMk id="3" creationId="{8637ADBF-315D-5D50-9E93-50839738B44C}"/>
          </ac:spMkLst>
        </pc:spChg>
      </pc:sldChg>
      <pc:sldChg chg="del">
        <pc:chgData name="Grabner, Devin Scott" userId="b4598608-5b36-4070-885e-8224e47cf116" providerId="ADAL" clId="{5E78D523-F002-4F3C-B25A-7ADEE65F1F52}" dt="2024-01-18T04:52:18.149" v="1211" actId="47"/>
        <pc:sldMkLst>
          <pc:docMk/>
          <pc:sldMk cId="2189007558" sldId="697"/>
        </pc:sldMkLst>
      </pc:sldChg>
      <pc:sldChg chg="addSp modSp new mod">
        <pc:chgData name="Grabner, Devin Scott" userId="b4598608-5b36-4070-885e-8224e47cf116" providerId="ADAL" clId="{5E78D523-F002-4F3C-B25A-7ADEE65F1F52}" dt="2024-01-18T08:01:29.034" v="1972" actId="20577"/>
        <pc:sldMkLst>
          <pc:docMk/>
          <pc:sldMk cId="2235628875" sldId="698"/>
        </pc:sldMkLst>
        <pc:spChg chg="add mod">
          <ac:chgData name="Grabner, Devin Scott" userId="b4598608-5b36-4070-885e-8224e47cf116" providerId="ADAL" clId="{5E78D523-F002-4F3C-B25A-7ADEE65F1F52}" dt="2024-01-18T03:23:38.526" v="567" actId="1076"/>
          <ac:spMkLst>
            <pc:docMk/>
            <pc:sldMk cId="2235628875" sldId="698"/>
            <ac:spMk id="4" creationId="{AEFAEF4B-8C15-FCA3-9ED7-F673D360A378}"/>
          </ac:spMkLst>
        </pc:spChg>
        <pc:spChg chg="add mod">
          <ac:chgData name="Grabner, Devin Scott" userId="b4598608-5b36-4070-885e-8224e47cf116" providerId="ADAL" clId="{5E78D523-F002-4F3C-B25A-7ADEE65F1F52}" dt="2024-01-17T03:49:44.971" v="23" actId="1076"/>
          <ac:spMkLst>
            <pc:docMk/>
            <pc:sldMk cId="2235628875" sldId="698"/>
            <ac:spMk id="5" creationId="{1B5AD14D-E41E-26E5-5946-E144295203B5}"/>
          </ac:spMkLst>
        </pc:spChg>
        <pc:spChg chg="add mod">
          <ac:chgData name="Grabner, Devin Scott" userId="b4598608-5b36-4070-885e-8224e47cf116" providerId="ADAL" clId="{5E78D523-F002-4F3C-B25A-7ADEE65F1F52}" dt="2024-01-17T03:51:04.130" v="80" actId="1076"/>
          <ac:spMkLst>
            <pc:docMk/>
            <pc:sldMk cId="2235628875" sldId="698"/>
            <ac:spMk id="6" creationId="{60234FFD-F7AA-F87C-E1A7-F786430FD735}"/>
          </ac:spMkLst>
        </pc:spChg>
        <pc:spChg chg="add mod">
          <ac:chgData name="Grabner, Devin Scott" userId="b4598608-5b36-4070-885e-8224e47cf116" providerId="ADAL" clId="{5E78D523-F002-4F3C-B25A-7ADEE65F1F52}" dt="2024-01-17T03:51:00.815" v="79"/>
          <ac:spMkLst>
            <pc:docMk/>
            <pc:sldMk cId="2235628875" sldId="698"/>
            <ac:spMk id="8" creationId="{55A8C576-BF9C-BF03-A3F8-BF43BDC928DA}"/>
          </ac:spMkLst>
        </pc:spChg>
        <pc:spChg chg="add mod">
          <ac:chgData name="Grabner, Devin Scott" userId="b4598608-5b36-4070-885e-8224e47cf116" providerId="ADAL" clId="{5E78D523-F002-4F3C-B25A-7ADEE65F1F52}" dt="2024-01-18T03:23:34.246" v="566" actId="1076"/>
          <ac:spMkLst>
            <pc:docMk/>
            <pc:sldMk cId="2235628875" sldId="698"/>
            <ac:spMk id="10" creationId="{508EFFB4-ECE9-E089-F081-779DC785A3E5}"/>
          </ac:spMkLst>
        </pc:spChg>
        <pc:spChg chg="add mod">
          <ac:chgData name="Grabner, Devin Scott" userId="b4598608-5b36-4070-885e-8224e47cf116" providerId="ADAL" clId="{5E78D523-F002-4F3C-B25A-7ADEE65F1F52}" dt="2024-01-18T08:01:29.034" v="1972" actId="20577"/>
          <ac:spMkLst>
            <pc:docMk/>
            <pc:sldMk cId="2235628875" sldId="698"/>
            <ac:spMk id="12" creationId="{5BF202E4-2BE2-DFDC-A314-31B4FF794702}"/>
          </ac:spMkLst>
        </pc:spChg>
        <pc:spChg chg="add mod">
          <ac:chgData name="Grabner, Devin Scott" userId="b4598608-5b36-4070-885e-8224e47cf116" providerId="ADAL" clId="{5E78D523-F002-4F3C-B25A-7ADEE65F1F52}" dt="2024-01-17T04:22:06.873" v="228" actId="1076"/>
          <ac:spMkLst>
            <pc:docMk/>
            <pc:sldMk cId="2235628875" sldId="698"/>
            <ac:spMk id="13" creationId="{452FF0EE-A641-22AF-DBAC-D36E7AC803CC}"/>
          </ac:spMkLst>
        </pc:spChg>
        <pc:spChg chg="add mod">
          <ac:chgData name="Grabner, Devin Scott" userId="b4598608-5b36-4070-885e-8224e47cf116" providerId="ADAL" clId="{5E78D523-F002-4F3C-B25A-7ADEE65F1F52}" dt="2024-01-18T03:51:00.503" v="661"/>
          <ac:spMkLst>
            <pc:docMk/>
            <pc:sldMk cId="2235628875" sldId="698"/>
            <ac:spMk id="14" creationId="{848CB379-DA4B-EEF5-7D44-2E64B8CEC8CA}"/>
          </ac:spMkLst>
        </pc:spChg>
        <pc:picChg chg="add mod">
          <ac:chgData name="Grabner, Devin Scott" userId="b4598608-5b36-4070-885e-8224e47cf116" providerId="ADAL" clId="{5E78D523-F002-4F3C-B25A-7ADEE65F1F52}" dt="2024-01-18T03:23:31.171" v="565" actId="1076"/>
          <ac:picMkLst>
            <pc:docMk/>
            <pc:sldMk cId="2235628875" sldId="698"/>
            <ac:picMk id="3" creationId="{E553EE10-48DD-C1B5-27B8-810DD92E76B8}"/>
          </ac:picMkLst>
        </pc:picChg>
        <pc:picChg chg="add mod">
          <ac:chgData name="Grabner, Devin Scott" userId="b4598608-5b36-4070-885e-8224e47cf116" providerId="ADAL" clId="{5E78D523-F002-4F3C-B25A-7ADEE65F1F52}" dt="2024-01-18T03:56:22.092" v="688" actId="1076"/>
          <ac:picMkLst>
            <pc:docMk/>
            <pc:sldMk cId="2235628875" sldId="698"/>
            <ac:picMk id="1026" creationId="{A8330DDF-7FF0-5C0F-5F16-319CD4B0AF67}"/>
          </ac:picMkLst>
        </pc:picChg>
      </pc:sldChg>
      <pc:sldChg chg="addSp delSp modSp new mod">
        <pc:chgData name="Grabner, Devin Scott" userId="b4598608-5b36-4070-885e-8224e47cf116" providerId="ADAL" clId="{5E78D523-F002-4F3C-B25A-7ADEE65F1F52}" dt="2024-01-18T06:06:47.765" v="1812" actId="20577"/>
        <pc:sldMkLst>
          <pc:docMk/>
          <pc:sldMk cId="3996618295" sldId="699"/>
        </pc:sldMkLst>
        <pc:spChg chg="del mod topLvl">
          <ac:chgData name="Grabner, Devin Scott" userId="b4598608-5b36-4070-885e-8224e47cf116" providerId="ADAL" clId="{5E78D523-F002-4F3C-B25A-7ADEE65F1F52}" dt="2024-01-18T04:41:03.287" v="1044" actId="478"/>
          <ac:spMkLst>
            <pc:docMk/>
            <pc:sldMk cId="3996618295" sldId="699"/>
            <ac:spMk id="5" creationId="{06CAA2D9-1794-D6F3-EE18-BA2817BE0C4E}"/>
          </ac:spMkLst>
        </pc:spChg>
        <pc:spChg chg="del mod topLvl">
          <ac:chgData name="Grabner, Devin Scott" userId="b4598608-5b36-4070-885e-8224e47cf116" providerId="ADAL" clId="{5E78D523-F002-4F3C-B25A-7ADEE65F1F52}" dt="2024-01-18T04:41:03.287" v="1044" actId="478"/>
          <ac:spMkLst>
            <pc:docMk/>
            <pc:sldMk cId="3996618295" sldId="699"/>
            <ac:spMk id="8" creationId="{FFB7C397-CE7A-7434-4732-00223DB34EA6}"/>
          </ac:spMkLst>
        </pc:spChg>
        <pc:spChg chg="del mod topLvl">
          <ac:chgData name="Grabner, Devin Scott" userId="b4598608-5b36-4070-885e-8224e47cf116" providerId="ADAL" clId="{5E78D523-F002-4F3C-B25A-7ADEE65F1F52}" dt="2024-01-18T04:41:03.287" v="1044" actId="478"/>
          <ac:spMkLst>
            <pc:docMk/>
            <pc:sldMk cId="3996618295" sldId="699"/>
            <ac:spMk id="13" creationId="{F2203023-5EA0-2637-7EB4-34DA64C8D936}"/>
          </ac:spMkLst>
        </pc:spChg>
        <pc:spChg chg="del mod topLvl">
          <ac:chgData name="Grabner, Devin Scott" userId="b4598608-5b36-4070-885e-8224e47cf116" providerId="ADAL" clId="{5E78D523-F002-4F3C-B25A-7ADEE65F1F52}" dt="2024-01-18T04:41:03.287" v="1044" actId="478"/>
          <ac:spMkLst>
            <pc:docMk/>
            <pc:sldMk cId="3996618295" sldId="699"/>
            <ac:spMk id="14" creationId="{AE02F38A-4B6F-A1EE-3ACD-0C4D663DC0DA}"/>
          </ac:spMkLst>
        </pc:spChg>
        <pc:spChg chg="del mod topLvl">
          <ac:chgData name="Grabner, Devin Scott" userId="b4598608-5b36-4070-885e-8224e47cf116" providerId="ADAL" clId="{5E78D523-F002-4F3C-B25A-7ADEE65F1F52}" dt="2024-01-18T04:41:03.287" v="1044" actId="478"/>
          <ac:spMkLst>
            <pc:docMk/>
            <pc:sldMk cId="3996618295" sldId="699"/>
            <ac:spMk id="15" creationId="{5B545119-1304-3B9A-4C00-6F7ED187FD7D}"/>
          </ac:spMkLst>
        </pc:spChg>
        <pc:spChg chg="del mod topLvl">
          <ac:chgData name="Grabner, Devin Scott" userId="b4598608-5b36-4070-885e-8224e47cf116" providerId="ADAL" clId="{5E78D523-F002-4F3C-B25A-7ADEE65F1F52}" dt="2024-01-18T04:41:03.287" v="1044" actId="478"/>
          <ac:spMkLst>
            <pc:docMk/>
            <pc:sldMk cId="3996618295" sldId="699"/>
            <ac:spMk id="16" creationId="{3B7C3348-8CA5-1EE4-E4E1-1F10A8199741}"/>
          </ac:spMkLst>
        </pc:spChg>
        <pc:spChg chg="del mod topLvl">
          <ac:chgData name="Grabner, Devin Scott" userId="b4598608-5b36-4070-885e-8224e47cf116" providerId="ADAL" clId="{5E78D523-F002-4F3C-B25A-7ADEE65F1F52}" dt="2024-01-18T04:41:03.287" v="1044" actId="478"/>
          <ac:spMkLst>
            <pc:docMk/>
            <pc:sldMk cId="3996618295" sldId="699"/>
            <ac:spMk id="18" creationId="{D6BBF152-F78E-9F3E-7A13-6DAEFB443BC5}"/>
          </ac:spMkLst>
        </pc:spChg>
        <pc:spChg chg="del mod topLvl">
          <ac:chgData name="Grabner, Devin Scott" userId="b4598608-5b36-4070-885e-8224e47cf116" providerId="ADAL" clId="{5E78D523-F002-4F3C-B25A-7ADEE65F1F52}" dt="2024-01-18T04:41:03.287" v="1044" actId="478"/>
          <ac:spMkLst>
            <pc:docMk/>
            <pc:sldMk cId="3996618295" sldId="699"/>
            <ac:spMk id="19" creationId="{9912F5E3-27E4-EFDA-C6AB-4F947EEAA648}"/>
          </ac:spMkLst>
        </pc:spChg>
        <pc:spChg chg="del mod topLvl">
          <ac:chgData name="Grabner, Devin Scott" userId="b4598608-5b36-4070-885e-8224e47cf116" providerId="ADAL" clId="{5E78D523-F002-4F3C-B25A-7ADEE65F1F52}" dt="2024-01-18T04:41:03.287" v="1044" actId="478"/>
          <ac:spMkLst>
            <pc:docMk/>
            <pc:sldMk cId="3996618295" sldId="699"/>
            <ac:spMk id="20" creationId="{5D3214DB-C058-56AE-1E5D-17F52614A16C}"/>
          </ac:spMkLst>
        </pc:spChg>
        <pc:spChg chg="del mod topLvl">
          <ac:chgData name="Grabner, Devin Scott" userId="b4598608-5b36-4070-885e-8224e47cf116" providerId="ADAL" clId="{5E78D523-F002-4F3C-B25A-7ADEE65F1F52}" dt="2024-01-18T04:41:03.287" v="1044" actId="478"/>
          <ac:spMkLst>
            <pc:docMk/>
            <pc:sldMk cId="3996618295" sldId="699"/>
            <ac:spMk id="21" creationId="{87B7F6AB-22F3-20EE-8290-CCA534330886}"/>
          </ac:spMkLst>
        </pc:spChg>
        <pc:spChg chg="del mod topLvl">
          <ac:chgData name="Grabner, Devin Scott" userId="b4598608-5b36-4070-885e-8224e47cf116" providerId="ADAL" clId="{5E78D523-F002-4F3C-B25A-7ADEE65F1F52}" dt="2024-01-18T04:41:03.287" v="1044" actId="478"/>
          <ac:spMkLst>
            <pc:docMk/>
            <pc:sldMk cId="3996618295" sldId="699"/>
            <ac:spMk id="22" creationId="{B7A5B420-B1C2-25E8-4D56-D969D7F90636}"/>
          </ac:spMkLst>
        </pc:spChg>
        <pc:spChg chg="del mod topLvl">
          <ac:chgData name="Grabner, Devin Scott" userId="b4598608-5b36-4070-885e-8224e47cf116" providerId="ADAL" clId="{5E78D523-F002-4F3C-B25A-7ADEE65F1F52}" dt="2024-01-18T04:41:03.287" v="1044" actId="478"/>
          <ac:spMkLst>
            <pc:docMk/>
            <pc:sldMk cId="3996618295" sldId="699"/>
            <ac:spMk id="23" creationId="{8EC07643-7D8F-CF69-C9B1-3B91353BD15A}"/>
          </ac:spMkLst>
        </pc:spChg>
        <pc:spChg chg="del mod topLvl">
          <ac:chgData name="Grabner, Devin Scott" userId="b4598608-5b36-4070-885e-8224e47cf116" providerId="ADAL" clId="{5E78D523-F002-4F3C-B25A-7ADEE65F1F52}" dt="2024-01-18T04:41:03.287" v="1044" actId="478"/>
          <ac:spMkLst>
            <pc:docMk/>
            <pc:sldMk cId="3996618295" sldId="699"/>
            <ac:spMk id="24" creationId="{FACBE6F8-2FF1-89E1-4554-08E05BD24BF4}"/>
          </ac:spMkLst>
        </pc:spChg>
        <pc:spChg chg="del mod topLvl">
          <ac:chgData name="Grabner, Devin Scott" userId="b4598608-5b36-4070-885e-8224e47cf116" providerId="ADAL" clId="{5E78D523-F002-4F3C-B25A-7ADEE65F1F52}" dt="2024-01-18T04:41:03.287" v="1044" actId="478"/>
          <ac:spMkLst>
            <pc:docMk/>
            <pc:sldMk cId="3996618295" sldId="699"/>
            <ac:spMk id="25" creationId="{D97FC529-D6B9-46E7-4BD2-4A8178E9A0DC}"/>
          </ac:spMkLst>
        </pc:spChg>
        <pc:spChg chg="del mod topLvl">
          <ac:chgData name="Grabner, Devin Scott" userId="b4598608-5b36-4070-885e-8224e47cf116" providerId="ADAL" clId="{5E78D523-F002-4F3C-B25A-7ADEE65F1F52}" dt="2024-01-18T04:41:03.287" v="1044" actId="478"/>
          <ac:spMkLst>
            <pc:docMk/>
            <pc:sldMk cId="3996618295" sldId="699"/>
            <ac:spMk id="26" creationId="{480CE4A7-158E-8D49-C6B3-1C33CA8E951F}"/>
          </ac:spMkLst>
        </pc:spChg>
        <pc:spChg chg="del mod topLvl">
          <ac:chgData name="Grabner, Devin Scott" userId="b4598608-5b36-4070-885e-8224e47cf116" providerId="ADAL" clId="{5E78D523-F002-4F3C-B25A-7ADEE65F1F52}" dt="2024-01-18T04:41:03.287" v="1044" actId="478"/>
          <ac:spMkLst>
            <pc:docMk/>
            <pc:sldMk cId="3996618295" sldId="699"/>
            <ac:spMk id="27" creationId="{6004E788-59F5-6B83-2B21-36AFD4F27EAA}"/>
          </ac:spMkLst>
        </pc:spChg>
        <pc:spChg chg="del mod topLvl">
          <ac:chgData name="Grabner, Devin Scott" userId="b4598608-5b36-4070-885e-8224e47cf116" providerId="ADAL" clId="{5E78D523-F002-4F3C-B25A-7ADEE65F1F52}" dt="2024-01-18T04:41:03.287" v="1044" actId="478"/>
          <ac:spMkLst>
            <pc:docMk/>
            <pc:sldMk cId="3996618295" sldId="699"/>
            <ac:spMk id="28" creationId="{06ACCAA6-0FDC-6FE2-3228-24B31F35D11B}"/>
          </ac:spMkLst>
        </pc:spChg>
        <pc:spChg chg="del mod topLvl">
          <ac:chgData name="Grabner, Devin Scott" userId="b4598608-5b36-4070-885e-8224e47cf116" providerId="ADAL" clId="{5E78D523-F002-4F3C-B25A-7ADEE65F1F52}" dt="2024-01-18T04:41:03.287" v="1044" actId="478"/>
          <ac:spMkLst>
            <pc:docMk/>
            <pc:sldMk cId="3996618295" sldId="699"/>
            <ac:spMk id="29" creationId="{BF769F39-B3D9-3738-C9C0-48715E221FF5}"/>
          </ac:spMkLst>
        </pc:spChg>
        <pc:spChg chg="del mod topLvl">
          <ac:chgData name="Grabner, Devin Scott" userId="b4598608-5b36-4070-885e-8224e47cf116" providerId="ADAL" clId="{5E78D523-F002-4F3C-B25A-7ADEE65F1F52}" dt="2024-01-18T04:41:03.287" v="1044" actId="478"/>
          <ac:spMkLst>
            <pc:docMk/>
            <pc:sldMk cId="3996618295" sldId="699"/>
            <ac:spMk id="32" creationId="{FC914B17-7685-6319-19CB-365340CAC2F5}"/>
          </ac:spMkLst>
        </pc:spChg>
        <pc:spChg chg="del mod topLvl">
          <ac:chgData name="Grabner, Devin Scott" userId="b4598608-5b36-4070-885e-8224e47cf116" providerId="ADAL" clId="{5E78D523-F002-4F3C-B25A-7ADEE65F1F52}" dt="2024-01-18T04:41:03.287" v="1044" actId="478"/>
          <ac:spMkLst>
            <pc:docMk/>
            <pc:sldMk cId="3996618295" sldId="699"/>
            <ac:spMk id="33" creationId="{0112EF46-C5D6-2A3D-AB7E-5D82969EA189}"/>
          </ac:spMkLst>
        </pc:spChg>
        <pc:spChg chg="del mod topLvl">
          <ac:chgData name="Grabner, Devin Scott" userId="b4598608-5b36-4070-885e-8224e47cf116" providerId="ADAL" clId="{5E78D523-F002-4F3C-B25A-7ADEE65F1F52}" dt="2024-01-18T04:41:03.287" v="1044" actId="478"/>
          <ac:spMkLst>
            <pc:docMk/>
            <pc:sldMk cId="3996618295" sldId="699"/>
            <ac:spMk id="34" creationId="{96D008DA-24E3-478D-E215-BBEEE54AC3A3}"/>
          </ac:spMkLst>
        </pc:spChg>
        <pc:spChg chg="del mod topLvl">
          <ac:chgData name="Grabner, Devin Scott" userId="b4598608-5b36-4070-885e-8224e47cf116" providerId="ADAL" clId="{5E78D523-F002-4F3C-B25A-7ADEE65F1F52}" dt="2024-01-18T04:41:03.287" v="1044" actId="478"/>
          <ac:spMkLst>
            <pc:docMk/>
            <pc:sldMk cId="3996618295" sldId="699"/>
            <ac:spMk id="38" creationId="{E8CD1C6B-1203-A149-90CB-64C83062E982}"/>
          </ac:spMkLst>
        </pc:spChg>
        <pc:spChg chg="del mod topLvl">
          <ac:chgData name="Grabner, Devin Scott" userId="b4598608-5b36-4070-885e-8224e47cf116" providerId="ADAL" clId="{5E78D523-F002-4F3C-B25A-7ADEE65F1F52}" dt="2024-01-18T04:21:10.059" v="865" actId="478"/>
          <ac:spMkLst>
            <pc:docMk/>
            <pc:sldMk cId="3996618295" sldId="699"/>
            <ac:spMk id="39" creationId="{99FC8B9D-2DCF-D4C6-F328-CEF1DCA15AF9}"/>
          </ac:spMkLst>
        </pc:spChg>
        <pc:spChg chg="del mod topLvl">
          <ac:chgData name="Grabner, Devin Scott" userId="b4598608-5b36-4070-885e-8224e47cf116" providerId="ADAL" clId="{5E78D523-F002-4F3C-B25A-7ADEE65F1F52}" dt="2024-01-18T04:41:03.287" v="1044" actId="478"/>
          <ac:spMkLst>
            <pc:docMk/>
            <pc:sldMk cId="3996618295" sldId="699"/>
            <ac:spMk id="40" creationId="{E699E3BC-485E-ED5C-FFE4-D7728EF45700}"/>
          </ac:spMkLst>
        </pc:spChg>
        <pc:spChg chg="del mod topLvl">
          <ac:chgData name="Grabner, Devin Scott" userId="b4598608-5b36-4070-885e-8224e47cf116" providerId="ADAL" clId="{5E78D523-F002-4F3C-B25A-7ADEE65F1F52}" dt="2024-01-18T04:41:03.287" v="1044" actId="478"/>
          <ac:spMkLst>
            <pc:docMk/>
            <pc:sldMk cId="3996618295" sldId="699"/>
            <ac:spMk id="41" creationId="{8DCE9AD7-FE1C-B5FA-824C-801A40D71007}"/>
          </ac:spMkLst>
        </pc:spChg>
        <pc:spChg chg="add del mod">
          <ac:chgData name="Grabner, Devin Scott" userId="b4598608-5b36-4070-885e-8224e47cf116" providerId="ADAL" clId="{5E78D523-F002-4F3C-B25A-7ADEE65F1F52}" dt="2024-01-18T04:41:03.287" v="1044" actId="478"/>
          <ac:spMkLst>
            <pc:docMk/>
            <pc:sldMk cId="3996618295" sldId="699"/>
            <ac:spMk id="43" creationId="{EDD90458-67D5-5274-6F20-B0E3971A8CEF}"/>
          </ac:spMkLst>
        </pc:spChg>
        <pc:spChg chg="mod topLvl">
          <ac:chgData name="Grabner, Devin Scott" userId="b4598608-5b36-4070-885e-8224e47cf116" providerId="ADAL" clId="{5E78D523-F002-4F3C-B25A-7ADEE65F1F52}" dt="2024-01-18T04:42:16.967" v="1069" actId="20577"/>
          <ac:spMkLst>
            <pc:docMk/>
            <pc:sldMk cId="3996618295" sldId="699"/>
            <ac:spMk id="46" creationId="{D57F9C4C-31D3-04DB-5574-0A4B7B080298}"/>
          </ac:spMkLst>
        </pc:spChg>
        <pc:spChg chg="add del mod">
          <ac:chgData name="Grabner, Devin Scott" userId="b4598608-5b36-4070-885e-8224e47cf116" providerId="ADAL" clId="{5E78D523-F002-4F3C-B25A-7ADEE65F1F52}" dt="2024-01-18T04:23:52.425" v="898" actId="478"/>
          <ac:spMkLst>
            <pc:docMk/>
            <pc:sldMk cId="3996618295" sldId="699"/>
            <ac:spMk id="48" creationId="{0D1F3776-FA04-22BD-4AC2-3F4917685F8A}"/>
          </ac:spMkLst>
        </pc:spChg>
        <pc:spChg chg="add del mod">
          <ac:chgData name="Grabner, Devin Scott" userId="b4598608-5b36-4070-885e-8224e47cf116" providerId="ADAL" clId="{5E78D523-F002-4F3C-B25A-7ADEE65F1F52}" dt="2024-01-18T04:30:22.173" v="910" actId="478"/>
          <ac:spMkLst>
            <pc:docMk/>
            <pc:sldMk cId="3996618295" sldId="699"/>
            <ac:spMk id="50" creationId="{679D2CF8-F38F-684E-F292-1F7CF27F0FAE}"/>
          </ac:spMkLst>
        </pc:spChg>
        <pc:spChg chg="add mod">
          <ac:chgData name="Grabner, Devin Scott" userId="b4598608-5b36-4070-885e-8224e47cf116" providerId="ADAL" clId="{5E78D523-F002-4F3C-B25A-7ADEE65F1F52}" dt="2024-01-18T04:53:26.654" v="1214" actId="2085"/>
          <ac:spMkLst>
            <pc:docMk/>
            <pc:sldMk cId="3996618295" sldId="699"/>
            <ac:spMk id="51" creationId="{3259562B-412A-29D5-F81A-3311AFDA15BF}"/>
          </ac:spMkLst>
        </pc:spChg>
        <pc:spChg chg="add mod">
          <ac:chgData name="Grabner, Devin Scott" userId="b4598608-5b36-4070-885e-8224e47cf116" providerId="ADAL" clId="{5E78D523-F002-4F3C-B25A-7ADEE65F1F52}" dt="2024-01-18T04:42:16.967" v="1069" actId="20577"/>
          <ac:spMkLst>
            <pc:docMk/>
            <pc:sldMk cId="3996618295" sldId="699"/>
            <ac:spMk id="52" creationId="{31C7A460-018C-1F88-7DF1-034EA67419A1}"/>
          </ac:spMkLst>
        </pc:spChg>
        <pc:spChg chg="add del mod">
          <ac:chgData name="Grabner, Devin Scott" userId="b4598608-5b36-4070-885e-8224e47cf116" providerId="ADAL" clId="{5E78D523-F002-4F3C-B25A-7ADEE65F1F52}" dt="2024-01-18T04:28:23.898" v="905" actId="478"/>
          <ac:spMkLst>
            <pc:docMk/>
            <pc:sldMk cId="3996618295" sldId="699"/>
            <ac:spMk id="53" creationId="{01A1E7DA-5ACF-6868-9ABB-D4BFD3367E35}"/>
          </ac:spMkLst>
        </pc:spChg>
        <pc:spChg chg="add mod">
          <ac:chgData name="Grabner, Devin Scott" userId="b4598608-5b36-4070-885e-8224e47cf116" providerId="ADAL" clId="{5E78D523-F002-4F3C-B25A-7ADEE65F1F52}" dt="2024-01-18T04:42:16.967" v="1069" actId="20577"/>
          <ac:spMkLst>
            <pc:docMk/>
            <pc:sldMk cId="3996618295" sldId="699"/>
            <ac:spMk id="54" creationId="{A970F12C-1378-092E-EE1A-9EA56DA638CA}"/>
          </ac:spMkLst>
        </pc:spChg>
        <pc:spChg chg="add del mod">
          <ac:chgData name="Grabner, Devin Scott" userId="b4598608-5b36-4070-885e-8224e47cf116" providerId="ADAL" clId="{5E78D523-F002-4F3C-B25A-7ADEE65F1F52}" dt="2024-01-18T04:40:52.640" v="1043" actId="478"/>
          <ac:spMkLst>
            <pc:docMk/>
            <pc:sldMk cId="3996618295" sldId="699"/>
            <ac:spMk id="56" creationId="{F39352D6-1202-7C1D-F403-91BF5D97AA6B}"/>
          </ac:spMkLst>
        </pc:spChg>
        <pc:spChg chg="add del mod">
          <ac:chgData name="Grabner, Devin Scott" userId="b4598608-5b36-4070-885e-8224e47cf116" providerId="ADAL" clId="{5E78D523-F002-4F3C-B25A-7ADEE65F1F52}" dt="2024-01-18T04:40:50.125" v="1042" actId="478"/>
          <ac:spMkLst>
            <pc:docMk/>
            <pc:sldMk cId="3996618295" sldId="699"/>
            <ac:spMk id="57" creationId="{75240AF8-77F7-2AA8-5AC5-CE67E0D1F86F}"/>
          </ac:spMkLst>
        </pc:spChg>
        <pc:spChg chg="add mod">
          <ac:chgData name="Grabner, Devin Scott" userId="b4598608-5b36-4070-885e-8224e47cf116" providerId="ADAL" clId="{5E78D523-F002-4F3C-B25A-7ADEE65F1F52}" dt="2024-01-18T04:42:16.967" v="1069" actId="20577"/>
          <ac:spMkLst>
            <pc:docMk/>
            <pc:sldMk cId="3996618295" sldId="699"/>
            <ac:spMk id="58" creationId="{06DC1084-72E6-2C8A-4B57-CC0B51413EEA}"/>
          </ac:spMkLst>
        </pc:spChg>
        <pc:spChg chg="add del mod">
          <ac:chgData name="Grabner, Devin Scott" userId="b4598608-5b36-4070-885e-8224e47cf116" providerId="ADAL" clId="{5E78D523-F002-4F3C-B25A-7ADEE65F1F52}" dt="2024-01-18T04:23:53.783" v="900" actId="478"/>
          <ac:spMkLst>
            <pc:docMk/>
            <pc:sldMk cId="3996618295" sldId="699"/>
            <ac:spMk id="59" creationId="{43FFF7CB-C591-EB9C-2708-111CE49374CA}"/>
          </ac:spMkLst>
        </pc:spChg>
        <pc:spChg chg="add del mod">
          <ac:chgData name="Grabner, Devin Scott" userId="b4598608-5b36-4070-885e-8224e47cf116" providerId="ADAL" clId="{5E78D523-F002-4F3C-B25A-7ADEE65F1F52}" dt="2024-01-18T04:31:01.663" v="925" actId="478"/>
          <ac:spMkLst>
            <pc:docMk/>
            <pc:sldMk cId="3996618295" sldId="699"/>
            <ac:spMk id="60" creationId="{D81B1106-1102-EE51-8D99-15FF6386536C}"/>
          </ac:spMkLst>
        </pc:spChg>
        <pc:spChg chg="add del mod">
          <ac:chgData name="Grabner, Devin Scott" userId="b4598608-5b36-4070-885e-8224e47cf116" providerId="ADAL" clId="{5E78D523-F002-4F3C-B25A-7ADEE65F1F52}" dt="2024-01-18T04:31:02.656" v="926" actId="478"/>
          <ac:spMkLst>
            <pc:docMk/>
            <pc:sldMk cId="3996618295" sldId="699"/>
            <ac:spMk id="61" creationId="{556C3DA0-D993-10D7-6FF5-3C53F976A151}"/>
          </ac:spMkLst>
        </pc:spChg>
        <pc:spChg chg="add del mod">
          <ac:chgData name="Grabner, Devin Scott" userId="b4598608-5b36-4070-885e-8224e47cf116" providerId="ADAL" clId="{5E78D523-F002-4F3C-B25A-7ADEE65F1F52}" dt="2024-01-18T04:22:55.414" v="887" actId="478"/>
          <ac:spMkLst>
            <pc:docMk/>
            <pc:sldMk cId="3996618295" sldId="699"/>
            <ac:spMk id="62" creationId="{BFC46D25-59D5-44AE-0E53-7BEE450D90DF}"/>
          </ac:spMkLst>
        </pc:spChg>
        <pc:spChg chg="add mod">
          <ac:chgData name="Grabner, Devin Scott" userId="b4598608-5b36-4070-885e-8224e47cf116" providerId="ADAL" clId="{5E78D523-F002-4F3C-B25A-7ADEE65F1F52}" dt="2024-01-18T04:42:16.967" v="1069" actId="20577"/>
          <ac:spMkLst>
            <pc:docMk/>
            <pc:sldMk cId="3996618295" sldId="699"/>
            <ac:spMk id="64" creationId="{FF2D7399-6E51-D7B3-5863-1A326F4C9476}"/>
          </ac:spMkLst>
        </pc:spChg>
        <pc:spChg chg="add mod">
          <ac:chgData name="Grabner, Devin Scott" userId="b4598608-5b36-4070-885e-8224e47cf116" providerId="ADAL" clId="{5E78D523-F002-4F3C-B25A-7ADEE65F1F52}" dt="2024-01-18T04:42:16.967" v="1069" actId="20577"/>
          <ac:spMkLst>
            <pc:docMk/>
            <pc:sldMk cId="3996618295" sldId="699"/>
            <ac:spMk id="70" creationId="{CF10460C-85F7-03FD-6FA1-F9910139754B}"/>
          </ac:spMkLst>
        </pc:spChg>
        <pc:spChg chg="add del mod">
          <ac:chgData name="Grabner, Devin Scott" userId="b4598608-5b36-4070-885e-8224e47cf116" providerId="ADAL" clId="{5E78D523-F002-4F3C-B25A-7ADEE65F1F52}" dt="2024-01-18T04:31:05.835" v="927" actId="478"/>
          <ac:spMkLst>
            <pc:docMk/>
            <pc:sldMk cId="3996618295" sldId="699"/>
            <ac:spMk id="71" creationId="{A4ACA1F2-4D13-A4D3-D00C-74C3D81E315A}"/>
          </ac:spMkLst>
        </pc:spChg>
        <pc:spChg chg="add del mod">
          <ac:chgData name="Grabner, Devin Scott" userId="b4598608-5b36-4070-885e-8224e47cf116" providerId="ADAL" clId="{5E78D523-F002-4F3C-B25A-7ADEE65F1F52}" dt="2024-01-18T04:31:05.835" v="927" actId="478"/>
          <ac:spMkLst>
            <pc:docMk/>
            <pc:sldMk cId="3996618295" sldId="699"/>
            <ac:spMk id="72" creationId="{B18F9F4C-AFD4-3B8F-BD49-50D0D60575E3}"/>
          </ac:spMkLst>
        </pc:spChg>
        <pc:spChg chg="add del mod">
          <ac:chgData name="Grabner, Devin Scott" userId="b4598608-5b36-4070-885e-8224e47cf116" providerId="ADAL" clId="{5E78D523-F002-4F3C-B25A-7ADEE65F1F52}" dt="2024-01-18T04:31:05.835" v="927" actId="478"/>
          <ac:spMkLst>
            <pc:docMk/>
            <pc:sldMk cId="3996618295" sldId="699"/>
            <ac:spMk id="73" creationId="{629DF9DA-4FD8-11DA-5B6E-B0B67E71FAE4}"/>
          </ac:spMkLst>
        </pc:spChg>
        <pc:spChg chg="add del mod">
          <ac:chgData name="Grabner, Devin Scott" userId="b4598608-5b36-4070-885e-8224e47cf116" providerId="ADAL" clId="{5E78D523-F002-4F3C-B25A-7ADEE65F1F52}" dt="2024-01-18T04:31:05.835" v="927" actId="478"/>
          <ac:spMkLst>
            <pc:docMk/>
            <pc:sldMk cId="3996618295" sldId="699"/>
            <ac:spMk id="74" creationId="{EDBB6846-BBA8-5915-D5B9-46EECB6C7089}"/>
          </ac:spMkLst>
        </pc:spChg>
        <pc:spChg chg="add del mod">
          <ac:chgData name="Grabner, Devin Scott" userId="b4598608-5b36-4070-885e-8224e47cf116" providerId="ADAL" clId="{5E78D523-F002-4F3C-B25A-7ADEE65F1F52}" dt="2024-01-18T04:31:05.835" v="927" actId="478"/>
          <ac:spMkLst>
            <pc:docMk/>
            <pc:sldMk cId="3996618295" sldId="699"/>
            <ac:spMk id="75" creationId="{95372D18-077C-8201-D247-6AF6B4E4987B}"/>
          </ac:spMkLst>
        </pc:spChg>
        <pc:spChg chg="add del mod">
          <ac:chgData name="Grabner, Devin Scott" userId="b4598608-5b36-4070-885e-8224e47cf116" providerId="ADAL" clId="{5E78D523-F002-4F3C-B25A-7ADEE65F1F52}" dt="2024-01-18T04:31:05.835" v="927" actId="478"/>
          <ac:spMkLst>
            <pc:docMk/>
            <pc:sldMk cId="3996618295" sldId="699"/>
            <ac:spMk id="76" creationId="{5B6BB016-2AFA-978D-96EA-461182EC0BD5}"/>
          </ac:spMkLst>
        </pc:spChg>
        <pc:spChg chg="add del mod">
          <ac:chgData name="Grabner, Devin Scott" userId="b4598608-5b36-4070-885e-8224e47cf116" providerId="ADAL" clId="{5E78D523-F002-4F3C-B25A-7ADEE65F1F52}" dt="2024-01-18T04:31:05.835" v="927" actId="478"/>
          <ac:spMkLst>
            <pc:docMk/>
            <pc:sldMk cId="3996618295" sldId="699"/>
            <ac:spMk id="77" creationId="{EA0BA51C-4ECD-2F5C-620B-B9B3E83AF6C6}"/>
          </ac:spMkLst>
        </pc:spChg>
        <pc:spChg chg="add del mod">
          <ac:chgData name="Grabner, Devin Scott" userId="b4598608-5b36-4070-885e-8224e47cf116" providerId="ADAL" clId="{5E78D523-F002-4F3C-B25A-7ADEE65F1F52}" dt="2024-01-18T04:31:05.835" v="927" actId="478"/>
          <ac:spMkLst>
            <pc:docMk/>
            <pc:sldMk cId="3996618295" sldId="699"/>
            <ac:spMk id="78" creationId="{4B8DF636-68C8-82AA-4B18-4A44AC85784E}"/>
          </ac:spMkLst>
        </pc:spChg>
        <pc:spChg chg="add del mod">
          <ac:chgData name="Grabner, Devin Scott" userId="b4598608-5b36-4070-885e-8224e47cf116" providerId="ADAL" clId="{5E78D523-F002-4F3C-B25A-7ADEE65F1F52}" dt="2024-01-18T04:31:05.835" v="927" actId="478"/>
          <ac:spMkLst>
            <pc:docMk/>
            <pc:sldMk cId="3996618295" sldId="699"/>
            <ac:spMk id="79" creationId="{4F9B36AF-AFC9-1EAE-7DE5-D66D81D03401}"/>
          </ac:spMkLst>
        </pc:spChg>
        <pc:spChg chg="add del mod">
          <ac:chgData name="Grabner, Devin Scott" userId="b4598608-5b36-4070-885e-8224e47cf116" providerId="ADAL" clId="{5E78D523-F002-4F3C-B25A-7ADEE65F1F52}" dt="2024-01-18T04:31:05.835" v="927" actId="478"/>
          <ac:spMkLst>
            <pc:docMk/>
            <pc:sldMk cId="3996618295" sldId="699"/>
            <ac:spMk id="80" creationId="{C5FC1B89-B4D0-553A-0E10-9A0758C7C394}"/>
          </ac:spMkLst>
        </pc:spChg>
        <pc:spChg chg="add del mod">
          <ac:chgData name="Grabner, Devin Scott" userId="b4598608-5b36-4070-885e-8224e47cf116" providerId="ADAL" clId="{5E78D523-F002-4F3C-B25A-7ADEE65F1F52}" dt="2024-01-18T04:31:05.835" v="927" actId="478"/>
          <ac:spMkLst>
            <pc:docMk/>
            <pc:sldMk cId="3996618295" sldId="699"/>
            <ac:spMk id="82" creationId="{6705967A-FEB7-7E16-7949-3AEF422C03A7}"/>
          </ac:spMkLst>
        </pc:spChg>
        <pc:spChg chg="add mod">
          <ac:chgData name="Grabner, Devin Scott" userId="b4598608-5b36-4070-885e-8224e47cf116" providerId="ADAL" clId="{5E78D523-F002-4F3C-B25A-7ADEE65F1F52}" dt="2024-01-18T04:42:16.967" v="1069" actId="20577"/>
          <ac:spMkLst>
            <pc:docMk/>
            <pc:sldMk cId="3996618295" sldId="699"/>
            <ac:spMk id="84" creationId="{B5291CAF-C48A-0FBA-8B1E-7CE64A966DEE}"/>
          </ac:spMkLst>
        </pc:spChg>
        <pc:spChg chg="add del mod">
          <ac:chgData name="Grabner, Devin Scott" userId="b4598608-5b36-4070-885e-8224e47cf116" providerId="ADAL" clId="{5E78D523-F002-4F3C-B25A-7ADEE65F1F52}" dt="2024-01-18T04:39:38.826" v="1024" actId="478"/>
          <ac:spMkLst>
            <pc:docMk/>
            <pc:sldMk cId="3996618295" sldId="699"/>
            <ac:spMk id="90" creationId="{174EE068-B98D-33B7-A17D-CC477A28EC01}"/>
          </ac:spMkLst>
        </pc:spChg>
        <pc:spChg chg="add del mod">
          <ac:chgData name="Grabner, Devin Scott" userId="b4598608-5b36-4070-885e-8224e47cf116" providerId="ADAL" clId="{5E78D523-F002-4F3C-B25A-7ADEE65F1F52}" dt="2024-01-18T04:36:49.328" v="997" actId="478"/>
          <ac:spMkLst>
            <pc:docMk/>
            <pc:sldMk cId="3996618295" sldId="699"/>
            <ac:spMk id="91" creationId="{2EFD9653-7E65-7D78-0E09-22EBA5E7EB09}"/>
          </ac:spMkLst>
        </pc:spChg>
        <pc:spChg chg="add mod">
          <ac:chgData name="Grabner, Devin Scott" userId="b4598608-5b36-4070-885e-8224e47cf116" providerId="ADAL" clId="{5E78D523-F002-4F3C-B25A-7ADEE65F1F52}" dt="2024-01-18T04:44:07.830" v="1115"/>
          <ac:spMkLst>
            <pc:docMk/>
            <pc:sldMk cId="3996618295" sldId="699"/>
            <ac:spMk id="92" creationId="{2BFF3351-69D8-5C25-FCAA-FBD2DF3F6423}"/>
          </ac:spMkLst>
        </pc:spChg>
        <pc:spChg chg="add mod">
          <ac:chgData name="Grabner, Devin Scott" userId="b4598608-5b36-4070-885e-8224e47cf116" providerId="ADAL" clId="{5E78D523-F002-4F3C-B25A-7ADEE65F1F52}" dt="2024-01-18T04:40:22.084" v="1038" actId="1076"/>
          <ac:spMkLst>
            <pc:docMk/>
            <pc:sldMk cId="3996618295" sldId="699"/>
            <ac:spMk id="93" creationId="{A93A6191-14AF-5481-B929-37A75C2C6A6D}"/>
          </ac:spMkLst>
        </pc:spChg>
        <pc:spChg chg="add del mod">
          <ac:chgData name="Grabner, Devin Scott" userId="b4598608-5b36-4070-885e-8224e47cf116" providerId="ADAL" clId="{5E78D523-F002-4F3C-B25A-7ADEE65F1F52}" dt="2024-01-18T04:40:45.976" v="1041" actId="478"/>
          <ac:spMkLst>
            <pc:docMk/>
            <pc:sldMk cId="3996618295" sldId="699"/>
            <ac:spMk id="94" creationId="{382E080E-AB60-16BB-E5CA-B2BF637181E5}"/>
          </ac:spMkLst>
        </pc:spChg>
        <pc:spChg chg="add mod">
          <ac:chgData name="Grabner, Devin Scott" userId="b4598608-5b36-4070-885e-8224e47cf116" providerId="ADAL" clId="{5E78D523-F002-4F3C-B25A-7ADEE65F1F52}" dt="2024-01-18T04:47:29.222" v="1157" actId="14100"/>
          <ac:spMkLst>
            <pc:docMk/>
            <pc:sldMk cId="3996618295" sldId="699"/>
            <ac:spMk id="95" creationId="{153FA948-666C-7AA2-19D1-4B7B3AF690F0}"/>
          </ac:spMkLst>
        </pc:spChg>
        <pc:spChg chg="mod">
          <ac:chgData name="Grabner, Devin Scott" userId="b4598608-5b36-4070-885e-8224e47cf116" providerId="ADAL" clId="{5E78D523-F002-4F3C-B25A-7ADEE65F1F52}" dt="2024-01-18T04:48:11.183" v="1161" actId="20577"/>
          <ac:spMkLst>
            <pc:docMk/>
            <pc:sldMk cId="3996618295" sldId="699"/>
            <ac:spMk id="99" creationId="{B4F54CA5-93AA-AF1B-E266-4F26EA74980A}"/>
          </ac:spMkLst>
        </pc:spChg>
        <pc:spChg chg="mod">
          <ac:chgData name="Grabner, Devin Scott" userId="b4598608-5b36-4070-885e-8224e47cf116" providerId="ADAL" clId="{5E78D523-F002-4F3C-B25A-7ADEE65F1F52}" dt="2024-01-18T04:48:11.183" v="1161" actId="20577"/>
          <ac:spMkLst>
            <pc:docMk/>
            <pc:sldMk cId="3996618295" sldId="699"/>
            <ac:spMk id="102" creationId="{EF201315-9390-F8F6-F394-73C2062764BC}"/>
          </ac:spMkLst>
        </pc:spChg>
        <pc:spChg chg="mod">
          <ac:chgData name="Grabner, Devin Scott" userId="b4598608-5b36-4070-885e-8224e47cf116" providerId="ADAL" clId="{5E78D523-F002-4F3C-B25A-7ADEE65F1F52}" dt="2024-01-18T04:48:11.183" v="1161" actId="20577"/>
          <ac:spMkLst>
            <pc:docMk/>
            <pc:sldMk cId="3996618295" sldId="699"/>
            <ac:spMk id="107" creationId="{4A70D0DA-3D2E-72D3-5C9E-7B3BAED69905}"/>
          </ac:spMkLst>
        </pc:spChg>
        <pc:spChg chg="mod">
          <ac:chgData name="Grabner, Devin Scott" userId="b4598608-5b36-4070-885e-8224e47cf116" providerId="ADAL" clId="{5E78D523-F002-4F3C-B25A-7ADEE65F1F52}" dt="2024-01-18T04:48:11.183" v="1161" actId="20577"/>
          <ac:spMkLst>
            <pc:docMk/>
            <pc:sldMk cId="3996618295" sldId="699"/>
            <ac:spMk id="108" creationId="{22C27466-0761-6871-1B78-BF5C5A3A693D}"/>
          </ac:spMkLst>
        </pc:spChg>
        <pc:spChg chg="mod">
          <ac:chgData name="Grabner, Devin Scott" userId="b4598608-5b36-4070-885e-8224e47cf116" providerId="ADAL" clId="{5E78D523-F002-4F3C-B25A-7ADEE65F1F52}" dt="2024-01-18T04:48:11.183" v="1161" actId="20577"/>
          <ac:spMkLst>
            <pc:docMk/>
            <pc:sldMk cId="3996618295" sldId="699"/>
            <ac:spMk id="109" creationId="{2522C20A-61EE-DE62-EB45-D89A97835FD8}"/>
          </ac:spMkLst>
        </pc:spChg>
        <pc:spChg chg="mod">
          <ac:chgData name="Grabner, Devin Scott" userId="b4598608-5b36-4070-885e-8224e47cf116" providerId="ADAL" clId="{5E78D523-F002-4F3C-B25A-7ADEE65F1F52}" dt="2024-01-18T04:48:11.183" v="1161" actId="20577"/>
          <ac:spMkLst>
            <pc:docMk/>
            <pc:sldMk cId="3996618295" sldId="699"/>
            <ac:spMk id="110" creationId="{D0CA3819-C4EA-24F8-1A69-F0F9AB9E36AC}"/>
          </ac:spMkLst>
        </pc:spChg>
        <pc:spChg chg="mod">
          <ac:chgData name="Grabner, Devin Scott" userId="b4598608-5b36-4070-885e-8224e47cf116" providerId="ADAL" clId="{5E78D523-F002-4F3C-B25A-7ADEE65F1F52}" dt="2024-01-18T04:48:11.183" v="1161" actId="20577"/>
          <ac:spMkLst>
            <pc:docMk/>
            <pc:sldMk cId="3996618295" sldId="699"/>
            <ac:spMk id="112" creationId="{1AFC3424-8964-6168-E2F7-9F876E278DCB}"/>
          </ac:spMkLst>
        </pc:spChg>
        <pc:spChg chg="mod">
          <ac:chgData name="Grabner, Devin Scott" userId="b4598608-5b36-4070-885e-8224e47cf116" providerId="ADAL" clId="{5E78D523-F002-4F3C-B25A-7ADEE65F1F52}" dt="2024-01-18T04:48:11.183" v="1161" actId="20577"/>
          <ac:spMkLst>
            <pc:docMk/>
            <pc:sldMk cId="3996618295" sldId="699"/>
            <ac:spMk id="113" creationId="{168CD84A-B074-ABAF-E25A-608F6A253DAF}"/>
          </ac:spMkLst>
        </pc:spChg>
        <pc:spChg chg="mod">
          <ac:chgData name="Grabner, Devin Scott" userId="b4598608-5b36-4070-885e-8224e47cf116" providerId="ADAL" clId="{5E78D523-F002-4F3C-B25A-7ADEE65F1F52}" dt="2024-01-18T04:48:11.183" v="1161" actId="20577"/>
          <ac:spMkLst>
            <pc:docMk/>
            <pc:sldMk cId="3996618295" sldId="699"/>
            <ac:spMk id="114" creationId="{21422A50-D17E-DEC9-06BE-67F520DFAC4F}"/>
          </ac:spMkLst>
        </pc:spChg>
        <pc:spChg chg="mod">
          <ac:chgData name="Grabner, Devin Scott" userId="b4598608-5b36-4070-885e-8224e47cf116" providerId="ADAL" clId="{5E78D523-F002-4F3C-B25A-7ADEE65F1F52}" dt="2024-01-18T04:48:11.183" v="1161" actId="20577"/>
          <ac:spMkLst>
            <pc:docMk/>
            <pc:sldMk cId="3996618295" sldId="699"/>
            <ac:spMk id="115" creationId="{9A8AA3C7-B373-D932-C32B-02FD6FBA7CDB}"/>
          </ac:spMkLst>
        </pc:spChg>
        <pc:spChg chg="mod">
          <ac:chgData name="Grabner, Devin Scott" userId="b4598608-5b36-4070-885e-8224e47cf116" providerId="ADAL" clId="{5E78D523-F002-4F3C-B25A-7ADEE65F1F52}" dt="2024-01-18T04:48:11.183" v="1161" actId="20577"/>
          <ac:spMkLst>
            <pc:docMk/>
            <pc:sldMk cId="3996618295" sldId="699"/>
            <ac:spMk id="116" creationId="{086C1F4E-AB9D-793D-ABFB-308D62DF04EB}"/>
          </ac:spMkLst>
        </pc:spChg>
        <pc:spChg chg="mod">
          <ac:chgData name="Grabner, Devin Scott" userId="b4598608-5b36-4070-885e-8224e47cf116" providerId="ADAL" clId="{5E78D523-F002-4F3C-B25A-7ADEE65F1F52}" dt="2024-01-18T04:48:11.183" v="1161" actId="20577"/>
          <ac:spMkLst>
            <pc:docMk/>
            <pc:sldMk cId="3996618295" sldId="699"/>
            <ac:spMk id="117" creationId="{7AACD1C1-AEC1-A644-9E34-6FE537BD799D}"/>
          </ac:spMkLst>
        </pc:spChg>
        <pc:spChg chg="mod">
          <ac:chgData name="Grabner, Devin Scott" userId="b4598608-5b36-4070-885e-8224e47cf116" providerId="ADAL" clId="{5E78D523-F002-4F3C-B25A-7ADEE65F1F52}" dt="2024-01-18T04:48:11.183" v="1161" actId="20577"/>
          <ac:spMkLst>
            <pc:docMk/>
            <pc:sldMk cId="3996618295" sldId="699"/>
            <ac:spMk id="118" creationId="{1F6C9674-9EC9-2518-0600-5343A43644A9}"/>
          </ac:spMkLst>
        </pc:spChg>
        <pc:spChg chg="mod">
          <ac:chgData name="Grabner, Devin Scott" userId="b4598608-5b36-4070-885e-8224e47cf116" providerId="ADAL" clId="{5E78D523-F002-4F3C-B25A-7ADEE65F1F52}" dt="2024-01-18T04:48:11.183" v="1161" actId="20577"/>
          <ac:spMkLst>
            <pc:docMk/>
            <pc:sldMk cId="3996618295" sldId="699"/>
            <ac:spMk id="119" creationId="{D5707F3C-AD4D-C71B-0611-137AE32FA177}"/>
          </ac:spMkLst>
        </pc:spChg>
        <pc:spChg chg="mod">
          <ac:chgData name="Grabner, Devin Scott" userId="b4598608-5b36-4070-885e-8224e47cf116" providerId="ADAL" clId="{5E78D523-F002-4F3C-B25A-7ADEE65F1F52}" dt="2024-01-18T04:48:11.183" v="1161" actId="20577"/>
          <ac:spMkLst>
            <pc:docMk/>
            <pc:sldMk cId="3996618295" sldId="699"/>
            <ac:spMk id="120" creationId="{F7D89C90-60BD-AC59-6C21-DE4A369CA9B2}"/>
          </ac:spMkLst>
        </pc:spChg>
        <pc:spChg chg="mod">
          <ac:chgData name="Grabner, Devin Scott" userId="b4598608-5b36-4070-885e-8224e47cf116" providerId="ADAL" clId="{5E78D523-F002-4F3C-B25A-7ADEE65F1F52}" dt="2024-01-18T04:48:11.183" v="1161" actId="20577"/>
          <ac:spMkLst>
            <pc:docMk/>
            <pc:sldMk cId="3996618295" sldId="699"/>
            <ac:spMk id="121" creationId="{F5824093-D3F1-7D35-AB0C-88026160DA64}"/>
          </ac:spMkLst>
        </pc:spChg>
        <pc:spChg chg="mod">
          <ac:chgData name="Grabner, Devin Scott" userId="b4598608-5b36-4070-885e-8224e47cf116" providerId="ADAL" clId="{5E78D523-F002-4F3C-B25A-7ADEE65F1F52}" dt="2024-01-18T04:48:11.183" v="1161" actId="20577"/>
          <ac:spMkLst>
            <pc:docMk/>
            <pc:sldMk cId="3996618295" sldId="699"/>
            <ac:spMk id="122" creationId="{4E2683C5-E35F-536B-C572-2BFA2893C7FC}"/>
          </ac:spMkLst>
        </pc:spChg>
        <pc:spChg chg="mod">
          <ac:chgData name="Grabner, Devin Scott" userId="b4598608-5b36-4070-885e-8224e47cf116" providerId="ADAL" clId="{5E78D523-F002-4F3C-B25A-7ADEE65F1F52}" dt="2024-01-18T04:48:11.183" v="1161" actId="20577"/>
          <ac:spMkLst>
            <pc:docMk/>
            <pc:sldMk cId="3996618295" sldId="699"/>
            <ac:spMk id="123" creationId="{412C0976-71F4-76AC-F7C6-F3A4867FE746}"/>
          </ac:spMkLst>
        </pc:spChg>
        <pc:spChg chg="mod">
          <ac:chgData name="Grabner, Devin Scott" userId="b4598608-5b36-4070-885e-8224e47cf116" providerId="ADAL" clId="{5E78D523-F002-4F3C-B25A-7ADEE65F1F52}" dt="2024-01-18T04:48:11.183" v="1161" actId="20577"/>
          <ac:spMkLst>
            <pc:docMk/>
            <pc:sldMk cId="3996618295" sldId="699"/>
            <ac:spMk id="126" creationId="{0D6E3688-6451-2942-14E1-A0A99F2EF9A5}"/>
          </ac:spMkLst>
        </pc:spChg>
        <pc:spChg chg="mod">
          <ac:chgData name="Grabner, Devin Scott" userId="b4598608-5b36-4070-885e-8224e47cf116" providerId="ADAL" clId="{5E78D523-F002-4F3C-B25A-7ADEE65F1F52}" dt="2024-01-18T04:48:11.183" v="1161" actId="20577"/>
          <ac:spMkLst>
            <pc:docMk/>
            <pc:sldMk cId="3996618295" sldId="699"/>
            <ac:spMk id="127" creationId="{F535A9BC-C7EF-DB84-5694-CCCF23A982BE}"/>
          </ac:spMkLst>
        </pc:spChg>
        <pc:spChg chg="mod">
          <ac:chgData name="Grabner, Devin Scott" userId="b4598608-5b36-4070-885e-8224e47cf116" providerId="ADAL" clId="{5E78D523-F002-4F3C-B25A-7ADEE65F1F52}" dt="2024-01-18T04:48:11.183" v="1161" actId="20577"/>
          <ac:spMkLst>
            <pc:docMk/>
            <pc:sldMk cId="3996618295" sldId="699"/>
            <ac:spMk id="128" creationId="{C5AF723A-89C7-1442-CB99-CE42961BE649}"/>
          </ac:spMkLst>
        </pc:spChg>
        <pc:spChg chg="mod">
          <ac:chgData name="Grabner, Devin Scott" userId="b4598608-5b36-4070-885e-8224e47cf116" providerId="ADAL" clId="{5E78D523-F002-4F3C-B25A-7ADEE65F1F52}" dt="2024-01-18T04:48:11.183" v="1161" actId="20577"/>
          <ac:spMkLst>
            <pc:docMk/>
            <pc:sldMk cId="3996618295" sldId="699"/>
            <ac:spMk id="132" creationId="{28DEC6C6-B097-90B4-2A3A-46915F546C79}"/>
          </ac:spMkLst>
        </pc:spChg>
        <pc:spChg chg="mod">
          <ac:chgData name="Grabner, Devin Scott" userId="b4598608-5b36-4070-885e-8224e47cf116" providerId="ADAL" clId="{5E78D523-F002-4F3C-B25A-7ADEE65F1F52}" dt="2024-01-18T04:48:11.183" v="1161" actId="20577"/>
          <ac:spMkLst>
            <pc:docMk/>
            <pc:sldMk cId="3996618295" sldId="699"/>
            <ac:spMk id="133" creationId="{C8950EA9-FCC8-B1C2-F4C7-891FC0475DC0}"/>
          </ac:spMkLst>
        </pc:spChg>
        <pc:spChg chg="mod">
          <ac:chgData name="Grabner, Devin Scott" userId="b4598608-5b36-4070-885e-8224e47cf116" providerId="ADAL" clId="{5E78D523-F002-4F3C-B25A-7ADEE65F1F52}" dt="2024-01-18T04:48:11.183" v="1161" actId="20577"/>
          <ac:spMkLst>
            <pc:docMk/>
            <pc:sldMk cId="3996618295" sldId="699"/>
            <ac:spMk id="134" creationId="{A90BE1E5-6D7E-11C9-84D8-EB3F30940565}"/>
          </ac:spMkLst>
        </pc:spChg>
        <pc:spChg chg="mod">
          <ac:chgData name="Grabner, Devin Scott" userId="b4598608-5b36-4070-885e-8224e47cf116" providerId="ADAL" clId="{5E78D523-F002-4F3C-B25A-7ADEE65F1F52}" dt="2024-01-18T04:48:11.183" v="1161" actId="20577"/>
          <ac:spMkLst>
            <pc:docMk/>
            <pc:sldMk cId="3996618295" sldId="699"/>
            <ac:spMk id="135" creationId="{2913F898-B1C6-D83E-AD04-A27690117D59}"/>
          </ac:spMkLst>
        </pc:spChg>
        <pc:spChg chg="add mod">
          <ac:chgData name="Grabner, Devin Scott" userId="b4598608-5b36-4070-885e-8224e47cf116" providerId="ADAL" clId="{5E78D523-F002-4F3C-B25A-7ADEE65F1F52}" dt="2024-01-18T04:56:46.787" v="1396" actId="14100"/>
          <ac:spMkLst>
            <pc:docMk/>
            <pc:sldMk cId="3996618295" sldId="699"/>
            <ac:spMk id="137" creationId="{902629FB-FFBA-5443-D661-D63DA462ACC9}"/>
          </ac:spMkLst>
        </pc:spChg>
        <pc:spChg chg="add mod">
          <ac:chgData name="Grabner, Devin Scott" userId="b4598608-5b36-4070-885e-8224e47cf116" providerId="ADAL" clId="{5E78D523-F002-4F3C-B25A-7ADEE65F1F52}" dt="2024-01-18T06:06:47.765" v="1812" actId="20577"/>
          <ac:spMkLst>
            <pc:docMk/>
            <pc:sldMk cId="3996618295" sldId="699"/>
            <ac:spMk id="138" creationId="{7C1EB00D-96B6-CBAC-C483-57C2D4A09C04}"/>
          </ac:spMkLst>
        </pc:spChg>
        <pc:spChg chg="add mod">
          <ac:chgData name="Grabner, Devin Scott" userId="b4598608-5b36-4070-885e-8224e47cf116" providerId="ADAL" clId="{5E78D523-F002-4F3C-B25A-7ADEE65F1F52}" dt="2024-01-18T06:06:12.554" v="1795" actId="1076"/>
          <ac:spMkLst>
            <pc:docMk/>
            <pc:sldMk cId="3996618295" sldId="699"/>
            <ac:spMk id="139" creationId="{64A08F98-BFA0-C1BB-E0B4-1B75EE3D0475}"/>
          </ac:spMkLst>
        </pc:spChg>
        <pc:spChg chg="add mod">
          <ac:chgData name="Grabner, Devin Scott" userId="b4598608-5b36-4070-885e-8224e47cf116" providerId="ADAL" clId="{5E78D523-F002-4F3C-B25A-7ADEE65F1F52}" dt="2024-01-18T06:06:28.356" v="1805" actId="20577"/>
          <ac:spMkLst>
            <pc:docMk/>
            <pc:sldMk cId="3996618295" sldId="699"/>
            <ac:spMk id="140" creationId="{5B132A83-BC9B-D7C5-FDDE-688D30C9C9E3}"/>
          </ac:spMkLst>
        </pc:spChg>
        <pc:spChg chg="add del mod">
          <ac:chgData name="Grabner, Devin Scott" userId="b4598608-5b36-4070-885e-8224e47cf116" providerId="ADAL" clId="{5E78D523-F002-4F3C-B25A-7ADEE65F1F52}" dt="2024-01-18T05:28:34.547" v="1762" actId="478"/>
          <ac:spMkLst>
            <pc:docMk/>
            <pc:sldMk cId="3996618295" sldId="699"/>
            <ac:spMk id="142" creationId="{E2B252A8-270F-5C6B-7F47-B49A4242470C}"/>
          </ac:spMkLst>
        </pc:spChg>
        <pc:spChg chg="add mod">
          <ac:chgData name="Grabner, Devin Scott" userId="b4598608-5b36-4070-885e-8224e47cf116" providerId="ADAL" clId="{5E78D523-F002-4F3C-B25A-7ADEE65F1F52}" dt="2024-01-18T06:06:37.903" v="1809" actId="1076"/>
          <ac:spMkLst>
            <pc:docMk/>
            <pc:sldMk cId="3996618295" sldId="699"/>
            <ac:spMk id="144" creationId="{9A230E80-FBB2-193E-26DE-9AB43A328312}"/>
          </ac:spMkLst>
        </pc:spChg>
        <pc:grpChg chg="add del mod">
          <ac:chgData name="Grabner, Devin Scott" userId="b4598608-5b36-4070-885e-8224e47cf116" providerId="ADAL" clId="{5E78D523-F002-4F3C-B25A-7ADEE65F1F52}" dt="2024-01-18T04:21:03.319" v="864" actId="165"/>
          <ac:grpSpMkLst>
            <pc:docMk/>
            <pc:sldMk cId="3996618295" sldId="699"/>
            <ac:grpSpMk id="2" creationId="{0A1C87A9-6B8D-61E1-AEE4-9CCD4C0B06B5}"/>
          </ac:grpSpMkLst>
        </pc:grpChg>
        <pc:grpChg chg="add del mod">
          <ac:chgData name="Grabner, Devin Scott" userId="b4598608-5b36-4070-885e-8224e47cf116" providerId="ADAL" clId="{5E78D523-F002-4F3C-B25A-7ADEE65F1F52}" dt="2024-01-18T04:23:09.057" v="889" actId="165"/>
          <ac:grpSpMkLst>
            <pc:docMk/>
            <pc:sldMk cId="3996618295" sldId="699"/>
            <ac:grpSpMk id="44" creationId="{0DED6FA3-4A69-64C6-9893-1E8B0A322A8D}"/>
          </ac:grpSpMkLst>
        </pc:grpChg>
        <pc:grpChg chg="add mod">
          <ac:chgData name="Grabner, Devin Scott" userId="b4598608-5b36-4070-885e-8224e47cf116" providerId="ADAL" clId="{5E78D523-F002-4F3C-B25A-7ADEE65F1F52}" dt="2024-01-18T04:42:16.967" v="1069" actId="20577"/>
          <ac:grpSpMkLst>
            <pc:docMk/>
            <pc:sldMk cId="3996618295" sldId="699"/>
            <ac:grpSpMk id="88" creationId="{3BC161B4-8484-D831-4C3B-3A597796D188}"/>
          </ac:grpSpMkLst>
        </pc:grpChg>
        <pc:grpChg chg="add del mod">
          <ac:chgData name="Grabner, Devin Scott" userId="b4598608-5b36-4070-885e-8224e47cf116" providerId="ADAL" clId="{5E78D523-F002-4F3C-B25A-7ADEE65F1F52}" dt="2024-01-18T04:54:08.953" v="1216" actId="478"/>
          <ac:grpSpMkLst>
            <pc:docMk/>
            <pc:sldMk cId="3996618295" sldId="699"/>
            <ac:grpSpMk id="96" creationId="{F8E2C1BF-775A-A89F-52D8-ED9CD15B7EF6}"/>
          </ac:grpSpMkLst>
        </pc:grpChg>
        <pc:picChg chg="add mod">
          <ac:chgData name="Grabner, Devin Scott" userId="b4598608-5b36-4070-885e-8224e47cf116" providerId="ADAL" clId="{5E78D523-F002-4F3C-B25A-7ADEE65F1F52}" dt="2024-01-18T04:54:17.705" v="1219" actId="1076"/>
          <ac:picMkLst>
            <pc:docMk/>
            <pc:sldMk cId="3996618295" sldId="699"/>
            <ac:picMk id="136" creationId="{410E24F7-492C-C6EC-3D75-D4F23CE032AE}"/>
          </ac:picMkLst>
        </pc:picChg>
        <pc:cxnChg chg="del mod topLvl">
          <ac:chgData name="Grabner, Devin Scott" userId="b4598608-5b36-4070-885e-8224e47cf116" providerId="ADAL" clId="{5E78D523-F002-4F3C-B25A-7ADEE65F1F52}" dt="2024-01-18T04:41:03.287" v="1044" actId="478"/>
          <ac:cxnSpMkLst>
            <pc:docMk/>
            <pc:sldMk cId="3996618295" sldId="699"/>
            <ac:cxnSpMk id="3" creationId="{05913E5B-E001-A9C8-1B5E-1231AAC4470E}"/>
          </ac:cxnSpMkLst>
        </pc:cxnChg>
        <pc:cxnChg chg="del mod topLvl">
          <ac:chgData name="Grabner, Devin Scott" userId="b4598608-5b36-4070-885e-8224e47cf116" providerId="ADAL" clId="{5E78D523-F002-4F3C-B25A-7ADEE65F1F52}" dt="2024-01-18T04:41:03.287" v="1044" actId="478"/>
          <ac:cxnSpMkLst>
            <pc:docMk/>
            <pc:sldMk cId="3996618295" sldId="699"/>
            <ac:cxnSpMk id="4" creationId="{F4D06026-79C9-34CF-56CA-910888AAEED5}"/>
          </ac:cxnSpMkLst>
        </pc:cxnChg>
        <pc:cxnChg chg="del mod topLvl">
          <ac:chgData name="Grabner, Devin Scott" userId="b4598608-5b36-4070-885e-8224e47cf116" providerId="ADAL" clId="{5E78D523-F002-4F3C-B25A-7ADEE65F1F52}" dt="2024-01-18T04:41:03.287" v="1044" actId="478"/>
          <ac:cxnSpMkLst>
            <pc:docMk/>
            <pc:sldMk cId="3996618295" sldId="699"/>
            <ac:cxnSpMk id="6" creationId="{AF74FADF-2FF3-6E6B-F66B-6BE3EBFBEABA}"/>
          </ac:cxnSpMkLst>
        </pc:cxnChg>
        <pc:cxnChg chg="del mod topLvl">
          <ac:chgData name="Grabner, Devin Scott" userId="b4598608-5b36-4070-885e-8224e47cf116" providerId="ADAL" clId="{5E78D523-F002-4F3C-B25A-7ADEE65F1F52}" dt="2024-01-18T04:41:03.287" v="1044" actId="478"/>
          <ac:cxnSpMkLst>
            <pc:docMk/>
            <pc:sldMk cId="3996618295" sldId="699"/>
            <ac:cxnSpMk id="7" creationId="{4431BA96-B217-FFAA-B644-002081AB1824}"/>
          </ac:cxnSpMkLst>
        </pc:cxnChg>
        <pc:cxnChg chg="del mod topLvl">
          <ac:chgData name="Grabner, Devin Scott" userId="b4598608-5b36-4070-885e-8224e47cf116" providerId="ADAL" clId="{5E78D523-F002-4F3C-B25A-7ADEE65F1F52}" dt="2024-01-18T04:41:03.287" v="1044" actId="478"/>
          <ac:cxnSpMkLst>
            <pc:docMk/>
            <pc:sldMk cId="3996618295" sldId="699"/>
            <ac:cxnSpMk id="9" creationId="{0EA04F44-A597-9C7E-0E2D-2A8E29DBCCF1}"/>
          </ac:cxnSpMkLst>
        </pc:cxnChg>
        <pc:cxnChg chg="del mod topLvl">
          <ac:chgData name="Grabner, Devin Scott" userId="b4598608-5b36-4070-885e-8224e47cf116" providerId="ADAL" clId="{5E78D523-F002-4F3C-B25A-7ADEE65F1F52}" dt="2024-01-18T04:41:03.287" v="1044" actId="478"/>
          <ac:cxnSpMkLst>
            <pc:docMk/>
            <pc:sldMk cId="3996618295" sldId="699"/>
            <ac:cxnSpMk id="10" creationId="{6C98FC73-D74A-2745-F141-2C804A06523E}"/>
          </ac:cxnSpMkLst>
        </pc:cxnChg>
        <pc:cxnChg chg="del mod topLvl">
          <ac:chgData name="Grabner, Devin Scott" userId="b4598608-5b36-4070-885e-8224e47cf116" providerId="ADAL" clId="{5E78D523-F002-4F3C-B25A-7ADEE65F1F52}" dt="2024-01-18T04:41:03.287" v="1044" actId="478"/>
          <ac:cxnSpMkLst>
            <pc:docMk/>
            <pc:sldMk cId="3996618295" sldId="699"/>
            <ac:cxnSpMk id="11" creationId="{BFB57A39-A715-FB73-A5F6-EE3E6EB72C05}"/>
          </ac:cxnSpMkLst>
        </pc:cxnChg>
        <pc:cxnChg chg="del mod topLvl">
          <ac:chgData name="Grabner, Devin Scott" userId="b4598608-5b36-4070-885e-8224e47cf116" providerId="ADAL" clId="{5E78D523-F002-4F3C-B25A-7ADEE65F1F52}" dt="2024-01-18T04:41:03.287" v="1044" actId="478"/>
          <ac:cxnSpMkLst>
            <pc:docMk/>
            <pc:sldMk cId="3996618295" sldId="699"/>
            <ac:cxnSpMk id="12" creationId="{FCBCF3D3-7709-9B9E-6248-1C1E2824F826}"/>
          </ac:cxnSpMkLst>
        </pc:cxnChg>
        <pc:cxnChg chg="del mod topLvl">
          <ac:chgData name="Grabner, Devin Scott" userId="b4598608-5b36-4070-885e-8224e47cf116" providerId="ADAL" clId="{5E78D523-F002-4F3C-B25A-7ADEE65F1F52}" dt="2024-01-18T04:41:03.287" v="1044" actId="478"/>
          <ac:cxnSpMkLst>
            <pc:docMk/>
            <pc:sldMk cId="3996618295" sldId="699"/>
            <ac:cxnSpMk id="17" creationId="{05E3EC62-1E0A-4638-726E-C79B8B6EB203}"/>
          </ac:cxnSpMkLst>
        </pc:cxnChg>
        <pc:cxnChg chg="del mod topLvl">
          <ac:chgData name="Grabner, Devin Scott" userId="b4598608-5b36-4070-885e-8224e47cf116" providerId="ADAL" clId="{5E78D523-F002-4F3C-B25A-7ADEE65F1F52}" dt="2024-01-18T04:41:03.287" v="1044" actId="478"/>
          <ac:cxnSpMkLst>
            <pc:docMk/>
            <pc:sldMk cId="3996618295" sldId="699"/>
            <ac:cxnSpMk id="30" creationId="{3DADB703-697B-91A8-F40F-E189EF1459D2}"/>
          </ac:cxnSpMkLst>
        </pc:cxnChg>
        <pc:cxnChg chg="del mod topLvl">
          <ac:chgData name="Grabner, Devin Scott" userId="b4598608-5b36-4070-885e-8224e47cf116" providerId="ADAL" clId="{5E78D523-F002-4F3C-B25A-7ADEE65F1F52}" dt="2024-01-18T04:41:03.287" v="1044" actId="478"/>
          <ac:cxnSpMkLst>
            <pc:docMk/>
            <pc:sldMk cId="3996618295" sldId="699"/>
            <ac:cxnSpMk id="31" creationId="{3D9CD551-D6D7-3CF4-ECC9-33039091C08E}"/>
          </ac:cxnSpMkLst>
        </pc:cxnChg>
        <pc:cxnChg chg="del mod topLvl">
          <ac:chgData name="Grabner, Devin Scott" userId="b4598608-5b36-4070-885e-8224e47cf116" providerId="ADAL" clId="{5E78D523-F002-4F3C-B25A-7ADEE65F1F52}" dt="2024-01-18T04:41:03.287" v="1044" actId="478"/>
          <ac:cxnSpMkLst>
            <pc:docMk/>
            <pc:sldMk cId="3996618295" sldId="699"/>
            <ac:cxnSpMk id="35" creationId="{06A62D32-58D5-A02D-2F38-520795143C5A}"/>
          </ac:cxnSpMkLst>
        </pc:cxnChg>
        <pc:cxnChg chg="del mod topLvl">
          <ac:chgData name="Grabner, Devin Scott" userId="b4598608-5b36-4070-885e-8224e47cf116" providerId="ADAL" clId="{5E78D523-F002-4F3C-B25A-7ADEE65F1F52}" dt="2024-01-18T04:41:03.287" v="1044" actId="478"/>
          <ac:cxnSpMkLst>
            <pc:docMk/>
            <pc:sldMk cId="3996618295" sldId="699"/>
            <ac:cxnSpMk id="36" creationId="{651C0915-E9E9-0232-8BDE-5F669B8F30E5}"/>
          </ac:cxnSpMkLst>
        </pc:cxnChg>
        <pc:cxnChg chg="del mod topLvl">
          <ac:chgData name="Grabner, Devin Scott" userId="b4598608-5b36-4070-885e-8224e47cf116" providerId="ADAL" clId="{5E78D523-F002-4F3C-B25A-7ADEE65F1F52}" dt="2024-01-18T04:41:03.287" v="1044" actId="478"/>
          <ac:cxnSpMkLst>
            <pc:docMk/>
            <pc:sldMk cId="3996618295" sldId="699"/>
            <ac:cxnSpMk id="37" creationId="{19D6A55E-C030-720B-98F4-5F9B9F0ED4E4}"/>
          </ac:cxnSpMkLst>
        </pc:cxnChg>
        <pc:cxnChg chg="mod topLvl">
          <ac:chgData name="Grabner, Devin Scott" userId="b4598608-5b36-4070-885e-8224e47cf116" providerId="ADAL" clId="{5E78D523-F002-4F3C-B25A-7ADEE65F1F52}" dt="2024-01-18T04:53:18.748" v="1213" actId="208"/>
          <ac:cxnSpMkLst>
            <pc:docMk/>
            <pc:sldMk cId="3996618295" sldId="699"/>
            <ac:cxnSpMk id="45" creationId="{36F1137D-CBE0-1C54-C7F9-89D89269CCED}"/>
          </ac:cxnSpMkLst>
        </pc:cxnChg>
        <pc:cxnChg chg="mod topLvl">
          <ac:chgData name="Grabner, Devin Scott" userId="b4598608-5b36-4070-885e-8224e47cf116" providerId="ADAL" clId="{5E78D523-F002-4F3C-B25A-7ADEE65F1F52}" dt="2024-01-18T04:42:16.967" v="1069" actId="20577"/>
          <ac:cxnSpMkLst>
            <pc:docMk/>
            <pc:sldMk cId="3996618295" sldId="699"/>
            <ac:cxnSpMk id="47" creationId="{11966C2E-65DF-3EF3-6E26-D14545BC1F95}"/>
          </ac:cxnSpMkLst>
        </pc:cxnChg>
        <pc:cxnChg chg="add del mod">
          <ac:chgData name="Grabner, Devin Scott" userId="b4598608-5b36-4070-885e-8224e47cf116" providerId="ADAL" clId="{5E78D523-F002-4F3C-B25A-7ADEE65F1F52}" dt="2024-01-18T04:30:26.385" v="911" actId="478"/>
          <ac:cxnSpMkLst>
            <pc:docMk/>
            <pc:sldMk cId="3996618295" sldId="699"/>
            <ac:cxnSpMk id="49" creationId="{4AC7DC92-3108-4349-BE4C-7A5B1181B86C}"/>
          </ac:cxnSpMkLst>
        </pc:cxnChg>
        <pc:cxnChg chg="add del mod">
          <ac:chgData name="Grabner, Devin Scott" userId="b4598608-5b36-4070-885e-8224e47cf116" providerId="ADAL" clId="{5E78D523-F002-4F3C-B25A-7ADEE65F1F52}" dt="2024-01-18T04:23:53.113" v="899" actId="478"/>
          <ac:cxnSpMkLst>
            <pc:docMk/>
            <pc:sldMk cId="3996618295" sldId="699"/>
            <ac:cxnSpMk id="55" creationId="{388E8B7E-1029-DC7A-0FF9-1A1EC37A8C53}"/>
          </ac:cxnSpMkLst>
        </pc:cxnChg>
        <pc:cxnChg chg="add mod">
          <ac:chgData name="Grabner, Devin Scott" userId="b4598608-5b36-4070-885e-8224e47cf116" providerId="ADAL" clId="{5E78D523-F002-4F3C-B25A-7ADEE65F1F52}" dt="2024-01-18T04:42:16.967" v="1069" actId="20577"/>
          <ac:cxnSpMkLst>
            <pc:docMk/>
            <pc:sldMk cId="3996618295" sldId="699"/>
            <ac:cxnSpMk id="63" creationId="{911AC009-108B-DC80-737E-B8B67038B20B}"/>
          </ac:cxnSpMkLst>
        </pc:cxnChg>
        <pc:cxnChg chg="add del mod">
          <ac:chgData name="Grabner, Devin Scott" userId="b4598608-5b36-4070-885e-8224e47cf116" providerId="ADAL" clId="{5E78D523-F002-4F3C-B25A-7ADEE65F1F52}" dt="2024-01-18T04:31:05.835" v="927" actId="478"/>
          <ac:cxnSpMkLst>
            <pc:docMk/>
            <pc:sldMk cId="3996618295" sldId="699"/>
            <ac:cxnSpMk id="81" creationId="{8E929CBB-3D15-3BC9-ED6E-AC4F8ABAB825}"/>
          </ac:cxnSpMkLst>
        </pc:cxnChg>
        <pc:cxnChg chg="mod">
          <ac:chgData name="Grabner, Devin Scott" userId="b4598608-5b36-4070-885e-8224e47cf116" providerId="ADAL" clId="{5E78D523-F002-4F3C-B25A-7ADEE65F1F52}" dt="2024-01-18T04:48:11.183" v="1161" actId="20577"/>
          <ac:cxnSpMkLst>
            <pc:docMk/>
            <pc:sldMk cId="3996618295" sldId="699"/>
            <ac:cxnSpMk id="97" creationId="{E07504A1-D807-CBB1-0FF9-F899435F9D61}"/>
          </ac:cxnSpMkLst>
        </pc:cxnChg>
        <pc:cxnChg chg="mod">
          <ac:chgData name="Grabner, Devin Scott" userId="b4598608-5b36-4070-885e-8224e47cf116" providerId="ADAL" clId="{5E78D523-F002-4F3C-B25A-7ADEE65F1F52}" dt="2024-01-18T04:48:11.183" v="1161" actId="20577"/>
          <ac:cxnSpMkLst>
            <pc:docMk/>
            <pc:sldMk cId="3996618295" sldId="699"/>
            <ac:cxnSpMk id="98" creationId="{228E820B-7F95-30DA-5E95-4DD2E52EEB25}"/>
          </ac:cxnSpMkLst>
        </pc:cxnChg>
        <pc:cxnChg chg="mod">
          <ac:chgData name="Grabner, Devin Scott" userId="b4598608-5b36-4070-885e-8224e47cf116" providerId="ADAL" clId="{5E78D523-F002-4F3C-B25A-7ADEE65F1F52}" dt="2024-01-18T04:48:11.183" v="1161" actId="20577"/>
          <ac:cxnSpMkLst>
            <pc:docMk/>
            <pc:sldMk cId="3996618295" sldId="699"/>
            <ac:cxnSpMk id="100" creationId="{CF3BEE7E-2F2E-8722-5705-09C33FD218BD}"/>
          </ac:cxnSpMkLst>
        </pc:cxnChg>
        <pc:cxnChg chg="mod">
          <ac:chgData name="Grabner, Devin Scott" userId="b4598608-5b36-4070-885e-8224e47cf116" providerId="ADAL" clId="{5E78D523-F002-4F3C-B25A-7ADEE65F1F52}" dt="2024-01-18T04:48:11.183" v="1161" actId="20577"/>
          <ac:cxnSpMkLst>
            <pc:docMk/>
            <pc:sldMk cId="3996618295" sldId="699"/>
            <ac:cxnSpMk id="101" creationId="{F4B3D155-3358-DF7F-7CCC-1900AD086D3C}"/>
          </ac:cxnSpMkLst>
        </pc:cxnChg>
        <pc:cxnChg chg="mod">
          <ac:chgData name="Grabner, Devin Scott" userId="b4598608-5b36-4070-885e-8224e47cf116" providerId="ADAL" clId="{5E78D523-F002-4F3C-B25A-7ADEE65F1F52}" dt="2024-01-18T04:54:08.953" v="1216" actId="478"/>
          <ac:cxnSpMkLst>
            <pc:docMk/>
            <pc:sldMk cId="3996618295" sldId="699"/>
            <ac:cxnSpMk id="103" creationId="{665987D6-3D1D-EF9D-97F4-AD24EBAC6CF1}"/>
          </ac:cxnSpMkLst>
        </pc:cxnChg>
        <pc:cxnChg chg="mod">
          <ac:chgData name="Grabner, Devin Scott" userId="b4598608-5b36-4070-885e-8224e47cf116" providerId="ADAL" clId="{5E78D523-F002-4F3C-B25A-7ADEE65F1F52}" dt="2024-01-18T04:48:11.183" v="1161" actId="20577"/>
          <ac:cxnSpMkLst>
            <pc:docMk/>
            <pc:sldMk cId="3996618295" sldId="699"/>
            <ac:cxnSpMk id="104" creationId="{A17EE270-5144-D9A5-9F6F-8E1E0E606041}"/>
          </ac:cxnSpMkLst>
        </pc:cxnChg>
        <pc:cxnChg chg="mod">
          <ac:chgData name="Grabner, Devin Scott" userId="b4598608-5b36-4070-885e-8224e47cf116" providerId="ADAL" clId="{5E78D523-F002-4F3C-B25A-7ADEE65F1F52}" dt="2024-01-18T04:48:11.183" v="1161" actId="20577"/>
          <ac:cxnSpMkLst>
            <pc:docMk/>
            <pc:sldMk cId="3996618295" sldId="699"/>
            <ac:cxnSpMk id="105" creationId="{2C005AFA-5D88-6AC2-CE04-E25B2FE563CA}"/>
          </ac:cxnSpMkLst>
        </pc:cxnChg>
        <pc:cxnChg chg="mod">
          <ac:chgData name="Grabner, Devin Scott" userId="b4598608-5b36-4070-885e-8224e47cf116" providerId="ADAL" clId="{5E78D523-F002-4F3C-B25A-7ADEE65F1F52}" dt="2024-01-18T04:48:11.183" v="1161" actId="20577"/>
          <ac:cxnSpMkLst>
            <pc:docMk/>
            <pc:sldMk cId="3996618295" sldId="699"/>
            <ac:cxnSpMk id="106" creationId="{25D6ADB1-0883-7CFF-EAED-474F43E2047E}"/>
          </ac:cxnSpMkLst>
        </pc:cxnChg>
        <pc:cxnChg chg="mod">
          <ac:chgData name="Grabner, Devin Scott" userId="b4598608-5b36-4070-885e-8224e47cf116" providerId="ADAL" clId="{5E78D523-F002-4F3C-B25A-7ADEE65F1F52}" dt="2024-01-18T04:48:11.183" v="1161" actId="20577"/>
          <ac:cxnSpMkLst>
            <pc:docMk/>
            <pc:sldMk cId="3996618295" sldId="699"/>
            <ac:cxnSpMk id="111" creationId="{01355998-C629-B697-3689-5037DB89B289}"/>
          </ac:cxnSpMkLst>
        </pc:cxnChg>
        <pc:cxnChg chg="mod">
          <ac:chgData name="Grabner, Devin Scott" userId="b4598608-5b36-4070-885e-8224e47cf116" providerId="ADAL" clId="{5E78D523-F002-4F3C-B25A-7ADEE65F1F52}" dt="2024-01-18T04:54:08.953" v="1216" actId="478"/>
          <ac:cxnSpMkLst>
            <pc:docMk/>
            <pc:sldMk cId="3996618295" sldId="699"/>
            <ac:cxnSpMk id="124" creationId="{2B425216-DD15-509B-E931-7A5310D9F2D9}"/>
          </ac:cxnSpMkLst>
        </pc:cxnChg>
        <pc:cxnChg chg="mod">
          <ac:chgData name="Grabner, Devin Scott" userId="b4598608-5b36-4070-885e-8224e47cf116" providerId="ADAL" clId="{5E78D523-F002-4F3C-B25A-7ADEE65F1F52}" dt="2024-01-18T04:48:11.183" v="1161" actId="20577"/>
          <ac:cxnSpMkLst>
            <pc:docMk/>
            <pc:sldMk cId="3996618295" sldId="699"/>
            <ac:cxnSpMk id="125" creationId="{F6630357-27B7-05DA-B960-E84249A1A83B}"/>
          </ac:cxnSpMkLst>
        </pc:cxnChg>
        <pc:cxnChg chg="mod">
          <ac:chgData name="Grabner, Devin Scott" userId="b4598608-5b36-4070-885e-8224e47cf116" providerId="ADAL" clId="{5E78D523-F002-4F3C-B25A-7ADEE65F1F52}" dt="2024-01-18T04:54:08.953" v="1216" actId="478"/>
          <ac:cxnSpMkLst>
            <pc:docMk/>
            <pc:sldMk cId="3996618295" sldId="699"/>
            <ac:cxnSpMk id="129" creationId="{47A159BF-374D-C43E-A50F-417ACE5D5BDF}"/>
          </ac:cxnSpMkLst>
        </pc:cxnChg>
        <pc:cxnChg chg="mod">
          <ac:chgData name="Grabner, Devin Scott" userId="b4598608-5b36-4070-885e-8224e47cf116" providerId="ADAL" clId="{5E78D523-F002-4F3C-B25A-7ADEE65F1F52}" dt="2024-01-18T04:54:08.953" v="1216" actId="478"/>
          <ac:cxnSpMkLst>
            <pc:docMk/>
            <pc:sldMk cId="3996618295" sldId="699"/>
            <ac:cxnSpMk id="130" creationId="{E98C212C-B4D5-6BCC-64C0-4AE40F895003}"/>
          </ac:cxnSpMkLst>
        </pc:cxnChg>
        <pc:cxnChg chg="mod">
          <ac:chgData name="Grabner, Devin Scott" userId="b4598608-5b36-4070-885e-8224e47cf116" providerId="ADAL" clId="{5E78D523-F002-4F3C-B25A-7ADEE65F1F52}" dt="2024-01-18T04:54:08.953" v="1216" actId="478"/>
          <ac:cxnSpMkLst>
            <pc:docMk/>
            <pc:sldMk cId="3996618295" sldId="699"/>
            <ac:cxnSpMk id="131" creationId="{9D4CA14A-5B9E-1B77-1467-8745E151782E}"/>
          </ac:cxnSpMkLst>
        </pc:cxnChg>
      </pc:sldChg>
      <pc:sldChg chg="addSp delSp modSp new mod">
        <pc:chgData name="Grabner, Devin Scott" userId="b4598608-5b36-4070-885e-8224e47cf116" providerId="ADAL" clId="{5E78D523-F002-4F3C-B25A-7ADEE65F1F52}" dt="2024-01-18T04:13:58.816" v="861" actId="20577"/>
        <pc:sldMkLst>
          <pc:docMk/>
          <pc:sldMk cId="904933425" sldId="700"/>
        </pc:sldMkLst>
        <pc:spChg chg="add del">
          <ac:chgData name="Grabner, Devin Scott" userId="b4598608-5b36-4070-885e-8224e47cf116" providerId="ADAL" clId="{5E78D523-F002-4F3C-B25A-7ADEE65F1F52}" dt="2024-01-18T04:10:13.074" v="763" actId="22"/>
          <ac:spMkLst>
            <pc:docMk/>
            <pc:sldMk cId="904933425" sldId="700"/>
            <ac:spMk id="3" creationId="{51850EB9-DF53-01C1-0497-8197F7A9FD3E}"/>
          </ac:spMkLst>
        </pc:spChg>
        <pc:spChg chg="add mod">
          <ac:chgData name="Grabner, Devin Scott" userId="b4598608-5b36-4070-885e-8224e47cf116" providerId="ADAL" clId="{5E78D523-F002-4F3C-B25A-7ADEE65F1F52}" dt="2024-01-18T04:13:58.816" v="861" actId="20577"/>
          <ac:spMkLst>
            <pc:docMk/>
            <pc:sldMk cId="904933425" sldId="700"/>
            <ac:spMk id="4" creationId="{A07DBF4E-7E0A-1041-9EED-CA7EAFAF4DD4}"/>
          </ac:spMkLst>
        </pc:spChg>
      </pc:sldChg>
      <pc:sldChg chg="addSp modSp new mod">
        <pc:chgData name="Grabner, Devin Scott" userId="b4598608-5b36-4070-885e-8224e47cf116" providerId="ADAL" clId="{5E78D523-F002-4F3C-B25A-7ADEE65F1F52}" dt="2024-01-18T07:32:58.902" v="1952"/>
        <pc:sldMkLst>
          <pc:docMk/>
          <pc:sldMk cId="2632814406" sldId="701"/>
        </pc:sldMkLst>
        <pc:spChg chg="add mod">
          <ac:chgData name="Grabner, Devin Scott" userId="b4598608-5b36-4070-885e-8224e47cf116" providerId="ADAL" clId="{5E78D523-F002-4F3C-B25A-7ADEE65F1F52}" dt="2024-01-18T07:32:58.902" v="1952"/>
          <ac:spMkLst>
            <pc:docMk/>
            <pc:sldMk cId="2632814406" sldId="701"/>
            <ac:spMk id="3" creationId="{A46ED7F2-DF7F-B4E3-1D9B-79B47F0CE84A}"/>
          </ac:spMkLst>
        </pc:spChg>
      </pc:sldChg>
      <pc:sldChg chg="modSp mod">
        <pc:chgData name="Grabner, Devin Scott" userId="b4598608-5b36-4070-885e-8224e47cf116" providerId="ADAL" clId="{5E78D523-F002-4F3C-B25A-7ADEE65F1F52}" dt="2024-01-26T06:06:10.218" v="1973" actId="13926"/>
        <pc:sldMkLst>
          <pc:docMk/>
          <pc:sldMk cId="3180367893" sldId="717"/>
        </pc:sldMkLst>
        <pc:spChg chg="mod">
          <ac:chgData name="Grabner, Devin Scott" userId="b4598608-5b36-4070-885e-8224e47cf116" providerId="ADAL" clId="{5E78D523-F002-4F3C-B25A-7ADEE65F1F52}" dt="2024-01-26T06:06:10.218" v="1973" actId="13926"/>
          <ac:spMkLst>
            <pc:docMk/>
            <pc:sldMk cId="3180367893" sldId="717"/>
            <ac:spMk id="4" creationId="{719718C0-5B1F-C481-7290-FDD7CDBC4F75}"/>
          </ac:spMkLst>
        </pc:spChg>
      </pc:sldChg>
      <pc:sldMasterChg chg="modSldLayout">
        <pc:chgData name="Grabner, Devin Scott" userId="b4598608-5b36-4070-885e-8224e47cf116" providerId="ADAL" clId="{5E78D523-F002-4F3C-B25A-7ADEE65F1F52}" dt="2024-01-18T04:48:29.872" v="1162"/>
        <pc:sldMasterMkLst>
          <pc:docMk/>
          <pc:sldMasterMk cId="1014568512" sldId="2147483660"/>
        </pc:sldMasterMkLst>
        <pc:sldLayoutChg chg="modSp">
          <pc:chgData name="Grabner, Devin Scott" userId="b4598608-5b36-4070-885e-8224e47cf116" providerId="ADAL" clId="{5E78D523-F002-4F3C-B25A-7ADEE65F1F52}" dt="2024-01-18T04:48:29.872" v="1162"/>
          <pc:sldLayoutMkLst>
            <pc:docMk/>
            <pc:sldMasterMk cId="1014568512" sldId="2147483660"/>
            <pc:sldLayoutMk cId="2520812157" sldId="2147483669"/>
          </pc:sldLayoutMkLst>
          <pc:spChg chg="mod">
            <ac:chgData name="Grabner, Devin Scott" userId="b4598608-5b36-4070-885e-8224e47cf116" providerId="ADAL" clId="{5E78D523-F002-4F3C-B25A-7ADEE65F1F52}" dt="2024-01-18T04:48:29.872" v="1162"/>
            <ac:spMkLst>
              <pc:docMk/>
              <pc:sldMasterMk cId="1014568512" sldId="2147483660"/>
              <pc:sldLayoutMk cId="2520812157" sldId="2147483669"/>
              <ac:spMk id="3" creationId="{00000000-0000-0000-0000-000000000000}"/>
            </ac:spMkLst>
          </pc:spChg>
        </pc:sldLayoutChg>
      </pc:sldMasterChg>
    </pc:docChg>
  </pc:docChgLst>
  <pc:docChgLst>
    <pc:chgData name="Grabner, Devin Scott" userId="b4598608-5b36-4070-885e-8224e47cf116" providerId="ADAL" clId="{0521CC21-56E9-474F-9CFA-B4A14F8F2339}"/>
    <pc:docChg chg="undo custSel addSld delSld modSld sldOrd">
      <pc:chgData name="Grabner, Devin Scott" userId="b4598608-5b36-4070-885e-8224e47cf116" providerId="ADAL" clId="{0521CC21-56E9-474F-9CFA-B4A14F8F2339}" dt="2024-01-25T23:49:59.527" v="10231" actId="1076"/>
      <pc:docMkLst>
        <pc:docMk/>
      </pc:docMkLst>
      <pc:sldChg chg="modSp mod">
        <pc:chgData name="Grabner, Devin Scott" userId="b4598608-5b36-4070-885e-8224e47cf116" providerId="ADAL" clId="{0521CC21-56E9-474F-9CFA-B4A14F8F2339}" dt="2023-10-25T18:49:14.674" v="254" actId="20577"/>
        <pc:sldMkLst>
          <pc:docMk/>
          <pc:sldMk cId="3976927157" sldId="257"/>
        </pc:sldMkLst>
        <pc:spChg chg="mod">
          <ac:chgData name="Grabner, Devin Scott" userId="b4598608-5b36-4070-885e-8224e47cf116" providerId="ADAL" clId="{0521CC21-56E9-474F-9CFA-B4A14F8F2339}" dt="2023-10-25T18:49:14.674" v="254" actId="20577"/>
          <ac:spMkLst>
            <pc:docMk/>
            <pc:sldMk cId="3976927157" sldId="257"/>
            <ac:spMk id="2" creationId="{B5308C6A-0D9C-1306-C183-68E844A045D3}"/>
          </ac:spMkLst>
        </pc:spChg>
        <pc:spChg chg="mod">
          <ac:chgData name="Grabner, Devin Scott" userId="b4598608-5b36-4070-885e-8224e47cf116" providerId="ADAL" clId="{0521CC21-56E9-474F-9CFA-B4A14F8F2339}" dt="2023-10-25T18:47:54.438" v="241" actId="11530"/>
          <ac:spMkLst>
            <pc:docMk/>
            <pc:sldMk cId="3976927157" sldId="257"/>
            <ac:spMk id="22" creationId="{A56B4955-40F5-5569-D55C-9925D2CFB66B}"/>
          </ac:spMkLst>
        </pc:spChg>
        <pc:spChg chg="mod">
          <ac:chgData name="Grabner, Devin Scott" userId="b4598608-5b36-4070-885e-8224e47cf116" providerId="ADAL" clId="{0521CC21-56E9-474F-9CFA-B4A14F8F2339}" dt="2023-10-25T18:46:35.325" v="216" actId="1076"/>
          <ac:spMkLst>
            <pc:docMk/>
            <pc:sldMk cId="3976927157" sldId="257"/>
            <ac:spMk id="49" creationId="{AEFDC9CD-9BB2-6E08-DA7A-6B511C0AD58F}"/>
          </ac:spMkLst>
        </pc:spChg>
      </pc:sldChg>
      <pc:sldChg chg="addSp delSp modSp mod">
        <pc:chgData name="Grabner, Devin Scott" userId="b4598608-5b36-4070-885e-8224e47cf116" providerId="ADAL" clId="{0521CC21-56E9-474F-9CFA-B4A14F8F2339}" dt="2024-01-25T04:18:50.830" v="4307" actId="14100"/>
        <pc:sldMkLst>
          <pc:docMk/>
          <pc:sldMk cId="2114421589" sldId="258"/>
        </pc:sldMkLst>
        <pc:spChg chg="mod">
          <ac:chgData name="Grabner, Devin Scott" userId="b4598608-5b36-4070-885e-8224e47cf116" providerId="ADAL" clId="{0521CC21-56E9-474F-9CFA-B4A14F8F2339}" dt="2024-01-25T04:18:33.343" v="4304" actId="1076"/>
          <ac:spMkLst>
            <pc:docMk/>
            <pc:sldMk cId="2114421589" sldId="258"/>
            <ac:spMk id="7" creationId="{2BC5D458-D941-8ACB-2727-D476EB8FC63A}"/>
          </ac:spMkLst>
        </pc:spChg>
        <pc:spChg chg="del mod">
          <ac:chgData name="Grabner, Devin Scott" userId="b4598608-5b36-4070-885e-8224e47cf116" providerId="ADAL" clId="{0521CC21-56E9-474F-9CFA-B4A14F8F2339}" dt="2024-01-25T04:16:43.169" v="4287" actId="478"/>
          <ac:spMkLst>
            <pc:docMk/>
            <pc:sldMk cId="2114421589" sldId="258"/>
            <ac:spMk id="29" creationId="{CB6093CA-F8A3-F83B-2030-D91BD877C9CF}"/>
          </ac:spMkLst>
        </pc:spChg>
        <pc:spChg chg="mod">
          <ac:chgData name="Grabner, Devin Scott" userId="b4598608-5b36-4070-885e-8224e47cf116" providerId="ADAL" clId="{0521CC21-56E9-474F-9CFA-B4A14F8F2339}" dt="2024-01-25T04:18:40.969" v="4306" actId="1076"/>
          <ac:spMkLst>
            <pc:docMk/>
            <pc:sldMk cId="2114421589" sldId="258"/>
            <ac:spMk id="33" creationId="{4010B6E7-5359-17EE-856F-3F4068930DB4}"/>
          </ac:spMkLst>
        </pc:spChg>
        <pc:spChg chg="mod">
          <ac:chgData name="Grabner, Devin Scott" userId="b4598608-5b36-4070-885e-8224e47cf116" providerId="ADAL" clId="{0521CC21-56E9-474F-9CFA-B4A14F8F2339}" dt="2024-01-25T04:12:04.839" v="4100" actId="1076"/>
          <ac:spMkLst>
            <pc:docMk/>
            <pc:sldMk cId="2114421589" sldId="258"/>
            <ac:spMk id="39" creationId="{2857B4B5-ADD6-EEC8-7456-9D5932ECA509}"/>
          </ac:spMkLst>
        </pc:spChg>
        <pc:spChg chg="mod">
          <ac:chgData name="Grabner, Devin Scott" userId="b4598608-5b36-4070-885e-8224e47cf116" providerId="ADAL" clId="{0521CC21-56E9-474F-9CFA-B4A14F8F2339}" dt="2024-01-25T04:12:24.802" v="4104" actId="14100"/>
          <ac:spMkLst>
            <pc:docMk/>
            <pc:sldMk cId="2114421589" sldId="258"/>
            <ac:spMk id="75" creationId="{D99A4E71-4940-FACB-9081-7B48642EE301}"/>
          </ac:spMkLst>
        </pc:spChg>
        <pc:spChg chg="mod">
          <ac:chgData name="Grabner, Devin Scott" userId="b4598608-5b36-4070-885e-8224e47cf116" providerId="ADAL" clId="{0521CC21-56E9-474F-9CFA-B4A14F8F2339}" dt="2024-01-25T04:12:14.758" v="4102" actId="1076"/>
          <ac:spMkLst>
            <pc:docMk/>
            <pc:sldMk cId="2114421589" sldId="258"/>
            <ac:spMk id="76" creationId="{39197BF4-A25D-637F-FDA5-94832CF6EC07}"/>
          </ac:spMkLst>
        </pc:spChg>
        <pc:spChg chg="mod">
          <ac:chgData name="Grabner, Devin Scott" userId="b4598608-5b36-4070-885e-8224e47cf116" providerId="ADAL" clId="{0521CC21-56E9-474F-9CFA-B4A14F8F2339}" dt="2024-01-25T04:10:34.367" v="4083" actId="339"/>
          <ac:spMkLst>
            <pc:docMk/>
            <pc:sldMk cId="2114421589" sldId="258"/>
            <ac:spMk id="79" creationId="{D8FD1415-8C7B-FE42-6C70-D2E1E7C6CDFE}"/>
          </ac:spMkLst>
        </pc:spChg>
        <pc:spChg chg="mod">
          <ac:chgData name="Grabner, Devin Scott" userId="b4598608-5b36-4070-885e-8224e47cf116" providerId="ADAL" clId="{0521CC21-56E9-474F-9CFA-B4A14F8F2339}" dt="2024-01-25T04:18:17.809" v="4301" actId="688"/>
          <ac:spMkLst>
            <pc:docMk/>
            <pc:sldMk cId="2114421589" sldId="258"/>
            <ac:spMk id="85" creationId="{A289706E-2542-3690-2035-3E08C095D66D}"/>
          </ac:spMkLst>
        </pc:spChg>
        <pc:grpChg chg="add mod ord">
          <ac:chgData name="Grabner, Devin Scott" userId="b4598608-5b36-4070-885e-8224e47cf116" providerId="ADAL" clId="{0521CC21-56E9-474F-9CFA-B4A14F8F2339}" dt="2024-01-25T04:17:49.613" v="4297" actId="167"/>
          <ac:grpSpMkLst>
            <pc:docMk/>
            <pc:sldMk cId="2114421589" sldId="258"/>
            <ac:grpSpMk id="17" creationId="{93246731-48DF-66A7-3E4A-B5A1177F0DF8}"/>
          </ac:grpSpMkLst>
        </pc:grpChg>
        <pc:cxnChg chg="mod">
          <ac:chgData name="Grabner, Devin Scott" userId="b4598608-5b36-4070-885e-8224e47cf116" providerId="ADAL" clId="{0521CC21-56E9-474F-9CFA-B4A14F8F2339}" dt="2024-01-25T04:11:52.153" v="4097" actId="14100"/>
          <ac:cxnSpMkLst>
            <pc:docMk/>
            <pc:sldMk cId="2114421589" sldId="258"/>
            <ac:cxnSpMk id="6" creationId="{027F5E6C-2EDB-4EC1-1F84-A254C97E689B}"/>
          </ac:cxnSpMkLst>
        </pc:cxnChg>
        <pc:cxnChg chg="add mod ord">
          <ac:chgData name="Grabner, Devin Scott" userId="b4598608-5b36-4070-885e-8224e47cf116" providerId="ADAL" clId="{0521CC21-56E9-474F-9CFA-B4A14F8F2339}" dt="2024-01-25T04:17:46.028" v="4296" actId="164"/>
          <ac:cxnSpMkLst>
            <pc:docMk/>
            <pc:sldMk cId="2114421589" sldId="258"/>
            <ac:cxnSpMk id="13" creationId="{0E78CA44-820D-87CC-4521-158CC25AB8AB}"/>
          </ac:cxnSpMkLst>
        </pc:cxnChg>
        <pc:cxnChg chg="add mod">
          <ac:chgData name="Grabner, Devin Scott" userId="b4598608-5b36-4070-885e-8224e47cf116" providerId="ADAL" clId="{0521CC21-56E9-474F-9CFA-B4A14F8F2339}" dt="2024-01-25T04:17:46.028" v="4296" actId="164"/>
          <ac:cxnSpMkLst>
            <pc:docMk/>
            <pc:sldMk cId="2114421589" sldId="258"/>
            <ac:cxnSpMk id="14" creationId="{4B37C734-6A2E-D2CA-6496-69AC18F91FF3}"/>
          </ac:cxnSpMkLst>
        </pc:cxnChg>
        <pc:cxnChg chg="mod">
          <ac:chgData name="Grabner, Devin Scott" userId="b4598608-5b36-4070-885e-8224e47cf116" providerId="ADAL" clId="{0521CC21-56E9-474F-9CFA-B4A14F8F2339}" dt="2024-01-25T04:11:22.759" v="4093" actId="14100"/>
          <ac:cxnSpMkLst>
            <pc:docMk/>
            <pc:sldMk cId="2114421589" sldId="258"/>
            <ac:cxnSpMk id="21" creationId="{4B020A10-CA08-06F5-3031-FD437F2FF2B7}"/>
          </ac:cxnSpMkLst>
        </pc:cxnChg>
        <pc:cxnChg chg="mod">
          <ac:chgData name="Grabner, Devin Scott" userId="b4598608-5b36-4070-885e-8224e47cf116" providerId="ADAL" clId="{0521CC21-56E9-474F-9CFA-B4A14F8F2339}" dt="2024-01-25T04:12:09.843" v="4101" actId="14100"/>
          <ac:cxnSpMkLst>
            <pc:docMk/>
            <pc:sldMk cId="2114421589" sldId="258"/>
            <ac:cxnSpMk id="42" creationId="{48F15DF8-9B2C-4DFD-E4DA-63C9C908A9A8}"/>
          </ac:cxnSpMkLst>
        </pc:cxnChg>
        <pc:cxnChg chg="mod">
          <ac:chgData name="Grabner, Devin Scott" userId="b4598608-5b36-4070-885e-8224e47cf116" providerId="ADAL" clId="{0521CC21-56E9-474F-9CFA-B4A14F8F2339}" dt="2024-01-25T04:12:02.171" v="4099" actId="14100"/>
          <ac:cxnSpMkLst>
            <pc:docMk/>
            <pc:sldMk cId="2114421589" sldId="258"/>
            <ac:cxnSpMk id="43" creationId="{E3B94034-2413-F703-8317-D98A750BCABC}"/>
          </ac:cxnSpMkLst>
        </pc:cxnChg>
        <pc:cxnChg chg="mod">
          <ac:chgData name="Grabner, Devin Scott" userId="b4598608-5b36-4070-885e-8224e47cf116" providerId="ADAL" clId="{0521CC21-56E9-474F-9CFA-B4A14F8F2339}" dt="2024-01-25T04:18:50.830" v="4307" actId="14100"/>
          <ac:cxnSpMkLst>
            <pc:docMk/>
            <pc:sldMk cId="2114421589" sldId="258"/>
            <ac:cxnSpMk id="105" creationId="{E2CEAF21-EE18-2679-F00A-83FD7F0B3B9B}"/>
          </ac:cxnSpMkLst>
        </pc:cxnChg>
      </pc:sldChg>
      <pc:sldChg chg="delSp modSp mod">
        <pc:chgData name="Grabner, Devin Scott" userId="b4598608-5b36-4070-885e-8224e47cf116" providerId="ADAL" clId="{0521CC21-56E9-474F-9CFA-B4A14F8F2339}" dt="2024-01-24T18:57:18.561" v="3440" actId="20577"/>
        <pc:sldMkLst>
          <pc:docMk/>
          <pc:sldMk cId="933254971" sldId="261"/>
        </pc:sldMkLst>
        <pc:spChg chg="mod">
          <ac:chgData name="Grabner, Devin Scott" userId="b4598608-5b36-4070-885e-8224e47cf116" providerId="ADAL" clId="{0521CC21-56E9-474F-9CFA-B4A14F8F2339}" dt="2023-10-25T18:41:42.052" v="100" actId="207"/>
          <ac:spMkLst>
            <pc:docMk/>
            <pc:sldMk cId="933254971" sldId="261"/>
            <ac:spMk id="22" creationId="{40A032D8-EEE7-B08F-C821-E87447D006F2}"/>
          </ac:spMkLst>
        </pc:spChg>
        <pc:spChg chg="mod">
          <ac:chgData name="Grabner, Devin Scott" userId="b4598608-5b36-4070-885e-8224e47cf116" providerId="ADAL" clId="{0521CC21-56E9-474F-9CFA-B4A14F8F2339}" dt="2023-10-25T18:41:57.483" v="102" actId="1582"/>
          <ac:spMkLst>
            <pc:docMk/>
            <pc:sldMk cId="933254971" sldId="261"/>
            <ac:spMk id="79" creationId="{05DC3D00-12C4-009C-A962-F1C53BF48580}"/>
          </ac:spMkLst>
        </pc:spChg>
        <pc:spChg chg="mod">
          <ac:chgData name="Grabner, Devin Scott" userId="b4598608-5b36-4070-885e-8224e47cf116" providerId="ADAL" clId="{0521CC21-56E9-474F-9CFA-B4A14F8F2339}" dt="2023-11-30T02:30:37.343" v="1202" actId="20577"/>
          <ac:spMkLst>
            <pc:docMk/>
            <pc:sldMk cId="933254971" sldId="261"/>
            <ac:spMk id="103" creationId="{DF0E869D-D36B-A833-AF90-55F573E50BA6}"/>
          </ac:spMkLst>
        </pc:spChg>
        <pc:spChg chg="mod">
          <ac:chgData name="Grabner, Devin Scott" userId="b4598608-5b36-4070-885e-8224e47cf116" providerId="ADAL" clId="{0521CC21-56E9-474F-9CFA-B4A14F8F2339}" dt="2023-11-30T02:30:41.583" v="1204" actId="20577"/>
          <ac:spMkLst>
            <pc:docMk/>
            <pc:sldMk cId="933254971" sldId="261"/>
            <ac:spMk id="112" creationId="{73729C40-B0DA-3C92-5E6D-9BEC8D6FDBC1}"/>
          </ac:spMkLst>
        </pc:spChg>
        <pc:spChg chg="mod">
          <ac:chgData name="Grabner, Devin Scott" userId="b4598608-5b36-4070-885e-8224e47cf116" providerId="ADAL" clId="{0521CC21-56E9-474F-9CFA-B4A14F8F2339}" dt="2023-11-30T02:30:45.403" v="1206" actId="20577"/>
          <ac:spMkLst>
            <pc:docMk/>
            <pc:sldMk cId="933254971" sldId="261"/>
            <ac:spMk id="113" creationId="{848079B3-70BE-9EA8-44B1-A8173AD6B411}"/>
          </ac:spMkLst>
        </pc:spChg>
        <pc:spChg chg="mod">
          <ac:chgData name="Grabner, Devin Scott" userId="b4598608-5b36-4070-885e-8224e47cf116" providerId="ADAL" clId="{0521CC21-56E9-474F-9CFA-B4A14F8F2339}" dt="2023-11-30T02:30:48.620" v="1208" actId="20577"/>
          <ac:spMkLst>
            <pc:docMk/>
            <pc:sldMk cId="933254971" sldId="261"/>
            <ac:spMk id="115" creationId="{73DBAF60-39AF-33EA-E8FE-F175AD043FD7}"/>
          </ac:spMkLst>
        </pc:spChg>
        <pc:spChg chg="mod">
          <ac:chgData name="Grabner, Devin Scott" userId="b4598608-5b36-4070-885e-8224e47cf116" providerId="ADAL" clId="{0521CC21-56E9-474F-9CFA-B4A14F8F2339}" dt="2023-10-25T18:45:14.173" v="188" actId="1076"/>
          <ac:spMkLst>
            <pc:docMk/>
            <pc:sldMk cId="933254971" sldId="261"/>
            <ac:spMk id="121" creationId="{DD9A7738-E682-5E75-B515-FC516F63322E}"/>
          </ac:spMkLst>
        </pc:spChg>
        <pc:spChg chg="mod">
          <ac:chgData name="Grabner, Devin Scott" userId="b4598608-5b36-4070-885e-8224e47cf116" providerId="ADAL" clId="{0521CC21-56E9-474F-9CFA-B4A14F8F2339}" dt="2024-01-24T18:55:48.291" v="3417" actId="20577"/>
          <ac:spMkLst>
            <pc:docMk/>
            <pc:sldMk cId="933254971" sldId="261"/>
            <ac:spMk id="125" creationId="{6AEEBC29-964D-0452-E228-230715B95817}"/>
          </ac:spMkLst>
        </pc:spChg>
        <pc:spChg chg="del mod">
          <ac:chgData name="Grabner, Devin Scott" userId="b4598608-5b36-4070-885e-8224e47cf116" providerId="ADAL" clId="{0521CC21-56E9-474F-9CFA-B4A14F8F2339}" dt="2024-01-24T18:54:03.043" v="3366" actId="478"/>
          <ac:spMkLst>
            <pc:docMk/>
            <pc:sldMk cId="933254971" sldId="261"/>
            <ac:spMk id="127" creationId="{B1F4E18F-555D-4E6C-46B4-640238C0C477}"/>
          </ac:spMkLst>
        </pc:spChg>
        <pc:spChg chg="mod">
          <ac:chgData name="Grabner, Devin Scott" userId="b4598608-5b36-4070-885e-8224e47cf116" providerId="ADAL" clId="{0521CC21-56E9-474F-9CFA-B4A14F8F2339}" dt="2024-01-24T18:57:18.561" v="3440" actId="20577"/>
          <ac:spMkLst>
            <pc:docMk/>
            <pc:sldMk cId="933254971" sldId="261"/>
            <ac:spMk id="129" creationId="{B475F23A-4E31-1AE8-BA86-BA620C98A578}"/>
          </ac:spMkLst>
        </pc:spChg>
        <pc:cxnChg chg="mod">
          <ac:chgData name="Grabner, Devin Scott" userId="b4598608-5b36-4070-885e-8224e47cf116" providerId="ADAL" clId="{0521CC21-56E9-474F-9CFA-B4A14F8F2339}" dt="2023-10-25T18:40:39.795" v="93" actId="14100"/>
          <ac:cxnSpMkLst>
            <pc:docMk/>
            <pc:sldMk cId="933254971" sldId="261"/>
            <ac:cxnSpMk id="8" creationId="{88451104-F0CC-A308-8CCB-D7ABD0ADE72A}"/>
          </ac:cxnSpMkLst>
        </pc:cxnChg>
        <pc:cxnChg chg="mod">
          <ac:chgData name="Grabner, Devin Scott" userId="b4598608-5b36-4070-885e-8224e47cf116" providerId="ADAL" clId="{0521CC21-56E9-474F-9CFA-B4A14F8F2339}" dt="2023-10-25T18:40:53.132" v="96" actId="14100"/>
          <ac:cxnSpMkLst>
            <pc:docMk/>
            <pc:sldMk cId="933254971" sldId="261"/>
            <ac:cxnSpMk id="77" creationId="{C666D204-6E27-DDD7-5C6A-0A78130EC1E7}"/>
          </ac:cxnSpMkLst>
        </pc:cxnChg>
      </pc:sldChg>
      <pc:sldChg chg="addSp delSp modSp mod">
        <pc:chgData name="Grabner, Devin Scott" userId="b4598608-5b36-4070-885e-8224e47cf116" providerId="ADAL" clId="{0521CC21-56E9-474F-9CFA-B4A14F8F2339}" dt="2024-01-25T04:41:01.313" v="4704" actId="1076"/>
        <pc:sldMkLst>
          <pc:docMk/>
          <pc:sldMk cId="981512496" sldId="262"/>
        </pc:sldMkLst>
        <pc:spChg chg="add del mod">
          <ac:chgData name="Grabner, Devin Scott" userId="b4598608-5b36-4070-885e-8224e47cf116" providerId="ADAL" clId="{0521CC21-56E9-474F-9CFA-B4A14F8F2339}" dt="2024-01-16T21:19:18.174" v="3359" actId="478"/>
          <ac:spMkLst>
            <pc:docMk/>
            <pc:sldMk cId="981512496" sldId="262"/>
            <ac:spMk id="5" creationId="{8B74FFF8-47C7-58C5-9A4E-5856BE7E5CB4}"/>
          </ac:spMkLst>
        </pc:spChg>
        <pc:spChg chg="add mod">
          <ac:chgData name="Grabner, Devin Scott" userId="b4598608-5b36-4070-885e-8224e47cf116" providerId="ADAL" clId="{0521CC21-56E9-474F-9CFA-B4A14F8F2339}" dt="2024-01-16T21:19:15.304" v="3358" actId="1076"/>
          <ac:spMkLst>
            <pc:docMk/>
            <pc:sldMk cId="981512496" sldId="262"/>
            <ac:spMk id="6" creationId="{74085FF8-7A67-9895-4A37-CC80A228586B}"/>
          </ac:spMkLst>
        </pc:spChg>
        <pc:spChg chg="mod">
          <ac:chgData name="Grabner, Devin Scott" userId="b4598608-5b36-4070-885e-8224e47cf116" providerId="ADAL" clId="{0521CC21-56E9-474F-9CFA-B4A14F8F2339}" dt="2024-01-25T04:41:01.313" v="4704" actId="1076"/>
          <ac:spMkLst>
            <pc:docMk/>
            <pc:sldMk cId="981512496" sldId="262"/>
            <ac:spMk id="10" creationId="{61F86F23-1977-27BE-E482-7F4E42D011AF}"/>
          </ac:spMkLst>
        </pc:spChg>
        <pc:spChg chg="add mod">
          <ac:chgData name="Grabner, Devin Scott" userId="b4598608-5b36-4070-885e-8224e47cf116" providerId="ADAL" clId="{0521CC21-56E9-474F-9CFA-B4A14F8F2339}" dt="2024-01-25T04:40:43.439" v="4699" actId="1076"/>
          <ac:spMkLst>
            <pc:docMk/>
            <pc:sldMk cId="981512496" sldId="262"/>
            <ac:spMk id="11" creationId="{56FE9547-770F-FDC6-950D-E0D1F2D86510}"/>
          </ac:spMkLst>
        </pc:spChg>
      </pc:sldChg>
      <pc:sldChg chg="addSp delSp modSp del mod">
        <pc:chgData name="Grabner, Devin Scott" userId="b4598608-5b36-4070-885e-8224e47cf116" providerId="ADAL" clId="{0521CC21-56E9-474F-9CFA-B4A14F8F2339}" dt="2024-01-24T19:14:27.866" v="3700" actId="47"/>
        <pc:sldMkLst>
          <pc:docMk/>
          <pc:sldMk cId="404676961" sldId="692"/>
        </pc:sldMkLst>
        <pc:spChg chg="mod">
          <ac:chgData name="Grabner, Devin Scott" userId="b4598608-5b36-4070-885e-8224e47cf116" providerId="ADAL" clId="{0521CC21-56E9-474F-9CFA-B4A14F8F2339}" dt="2024-01-18T18:49:24.062" v="3363" actId="20577"/>
          <ac:spMkLst>
            <pc:docMk/>
            <pc:sldMk cId="404676961" sldId="692"/>
            <ac:spMk id="6" creationId="{3A517193-54FC-B88B-51C7-FAA8778E73D4}"/>
          </ac:spMkLst>
        </pc:spChg>
        <pc:spChg chg="mod">
          <ac:chgData name="Grabner, Devin Scott" userId="b4598608-5b36-4070-885e-8224e47cf116" providerId="ADAL" clId="{0521CC21-56E9-474F-9CFA-B4A14F8F2339}" dt="2024-01-18T18:49:24.062" v="3363" actId="20577"/>
          <ac:spMkLst>
            <pc:docMk/>
            <pc:sldMk cId="404676961" sldId="692"/>
            <ac:spMk id="10" creationId="{304DFA98-2573-DBF4-F6DD-C47A540D4080}"/>
          </ac:spMkLst>
        </pc:spChg>
        <pc:spChg chg="mod">
          <ac:chgData name="Grabner, Devin Scott" userId="b4598608-5b36-4070-885e-8224e47cf116" providerId="ADAL" clId="{0521CC21-56E9-474F-9CFA-B4A14F8F2339}" dt="2024-01-18T18:49:24.062" v="3363" actId="20577"/>
          <ac:spMkLst>
            <pc:docMk/>
            <pc:sldMk cId="404676961" sldId="692"/>
            <ac:spMk id="15" creationId="{A4727D46-F8EA-1EFB-9708-C632A1C0D5E7}"/>
          </ac:spMkLst>
        </pc:spChg>
        <pc:spChg chg="mod">
          <ac:chgData name="Grabner, Devin Scott" userId="b4598608-5b36-4070-885e-8224e47cf116" providerId="ADAL" clId="{0521CC21-56E9-474F-9CFA-B4A14F8F2339}" dt="2024-01-18T18:49:32.478" v="3365" actId="20577"/>
          <ac:spMkLst>
            <pc:docMk/>
            <pc:sldMk cId="404676961" sldId="692"/>
            <ac:spMk id="16" creationId="{49B75844-3086-3302-7704-DF940AA21F65}"/>
          </ac:spMkLst>
        </pc:spChg>
        <pc:spChg chg="mod">
          <ac:chgData name="Grabner, Devin Scott" userId="b4598608-5b36-4070-885e-8224e47cf116" providerId="ADAL" clId="{0521CC21-56E9-474F-9CFA-B4A14F8F2339}" dt="2024-01-18T18:49:24.062" v="3363" actId="20577"/>
          <ac:spMkLst>
            <pc:docMk/>
            <pc:sldMk cId="404676961" sldId="692"/>
            <ac:spMk id="17" creationId="{E6C4BC79-7D23-C51C-3E20-5314B5FF98FA}"/>
          </ac:spMkLst>
        </pc:spChg>
        <pc:spChg chg="mod">
          <ac:chgData name="Grabner, Devin Scott" userId="b4598608-5b36-4070-885e-8224e47cf116" providerId="ADAL" clId="{0521CC21-56E9-474F-9CFA-B4A14F8F2339}" dt="2024-01-18T18:49:24.062" v="3363" actId="20577"/>
          <ac:spMkLst>
            <pc:docMk/>
            <pc:sldMk cId="404676961" sldId="692"/>
            <ac:spMk id="18" creationId="{1F78EBE7-1F8C-9CA0-A493-D7B8E9F1072F}"/>
          </ac:spMkLst>
        </pc:spChg>
        <pc:spChg chg="mod">
          <ac:chgData name="Grabner, Devin Scott" userId="b4598608-5b36-4070-885e-8224e47cf116" providerId="ADAL" clId="{0521CC21-56E9-474F-9CFA-B4A14F8F2339}" dt="2024-01-18T18:49:24.062" v="3363" actId="20577"/>
          <ac:spMkLst>
            <pc:docMk/>
            <pc:sldMk cId="404676961" sldId="692"/>
            <ac:spMk id="20" creationId="{8F69C2C5-B98C-4665-2D46-317A630520E0}"/>
          </ac:spMkLst>
        </pc:spChg>
        <pc:spChg chg="mod">
          <ac:chgData name="Grabner, Devin Scott" userId="b4598608-5b36-4070-885e-8224e47cf116" providerId="ADAL" clId="{0521CC21-56E9-474F-9CFA-B4A14F8F2339}" dt="2024-01-18T18:49:24.062" v="3363" actId="20577"/>
          <ac:spMkLst>
            <pc:docMk/>
            <pc:sldMk cId="404676961" sldId="692"/>
            <ac:spMk id="22" creationId="{1FB66348-56FF-D1CE-870D-E9C8CA9A802D}"/>
          </ac:spMkLst>
        </pc:spChg>
        <pc:spChg chg="mod">
          <ac:chgData name="Grabner, Devin Scott" userId="b4598608-5b36-4070-885e-8224e47cf116" providerId="ADAL" clId="{0521CC21-56E9-474F-9CFA-B4A14F8F2339}" dt="2024-01-18T18:49:24.062" v="3363" actId="20577"/>
          <ac:spMkLst>
            <pc:docMk/>
            <pc:sldMk cId="404676961" sldId="692"/>
            <ac:spMk id="23" creationId="{292A3175-25E2-059D-85DA-CB5CFD8B022D}"/>
          </ac:spMkLst>
        </pc:spChg>
        <pc:spChg chg="mod">
          <ac:chgData name="Grabner, Devin Scott" userId="b4598608-5b36-4070-885e-8224e47cf116" providerId="ADAL" clId="{0521CC21-56E9-474F-9CFA-B4A14F8F2339}" dt="2024-01-18T18:49:24.062" v="3363" actId="20577"/>
          <ac:spMkLst>
            <pc:docMk/>
            <pc:sldMk cId="404676961" sldId="692"/>
            <ac:spMk id="24" creationId="{35B5027A-5239-9FCC-1F3A-8F50EFBD1AFB}"/>
          </ac:spMkLst>
        </pc:spChg>
        <pc:spChg chg="mod">
          <ac:chgData name="Grabner, Devin Scott" userId="b4598608-5b36-4070-885e-8224e47cf116" providerId="ADAL" clId="{0521CC21-56E9-474F-9CFA-B4A14F8F2339}" dt="2024-01-18T18:49:24.062" v="3363" actId="20577"/>
          <ac:spMkLst>
            <pc:docMk/>
            <pc:sldMk cId="404676961" sldId="692"/>
            <ac:spMk id="25" creationId="{71B19A4E-D3F6-E51E-3265-86116E84C9CD}"/>
          </ac:spMkLst>
        </pc:spChg>
        <pc:spChg chg="mod">
          <ac:chgData name="Grabner, Devin Scott" userId="b4598608-5b36-4070-885e-8224e47cf116" providerId="ADAL" clId="{0521CC21-56E9-474F-9CFA-B4A14F8F2339}" dt="2024-01-18T18:49:24.062" v="3363" actId="20577"/>
          <ac:spMkLst>
            <pc:docMk/>
            <pc:sldMk cId="404676961" sldId="692"/>
            <ac:spMk id="26" creationId="{DD912BA2-1607-B450-ABB4-8C71A8F94353}"/>
          </ac:spMkLst>
        </pc:spChg>
        <pc:spChg chg="mod">
          <ac:chgData name="Grabner, Devin Scott" userId="b4598608-5b36-4070-885e-8224e47cf116" providerId="ADAL" clId="{0521CC21-56E9-474F-9CFA-B4A14F8F2339}" dt="2024-01-18T18:49:24.062" v="3363" actId="20577"/>
          <ac:spMkLst>
            <pc:docMk/>
            <pc:sldMk cId="404676961" sldId="692"/>
            <ac:spMk id="27" creationId="{493441BC-F963-F643-C5D2-54C900CA036A}"/>
          </ac:spMkLst>
        </pc:spChg>
        <pc:spChg chg="mod">
          <ac:chgData name="Grabner, Devin Scott" userId="b4598608-5b36-4070-885e-8224e47cf116" providerId="ADAL" clId="{0521CC21-56E9-474F-9CFA-B4A14F8F2339}" dt="2024-01-18T18:49:24.062" v="3363" actId="20577"/>
          <ac:spMkLst>
            <pc:docMk/>
            <pc:sldMk cId="404676961" sldId="692"/>
            <ac:spMk id="31" creationId="{74BFB665-88D5-C7FB-3554-794D7DC7C280}"/>
          </ac:spMkLst>
        </pc:spChg>
        <pc:spChg chg="mod">
          <ac:chgData name="Grabner, Devin Scott" userId="b4598608-5b36-4070-885e-8224e47cf116" providerId="ADAL" clId="{0521CC21-56E9-474F-9CFA-B4A14F8F2339}" dt="2024-01-18T18:49:24.062" v="3363" actId="20577"/>
          <ac:spMkLst>
            <pc:docMk/>
            <pc:sldMk cId="404676961" sldId="692"/>
            <ac:spMk id="32" creationId="{49F6410A-8F5C-574C-1096-C55BAA0A928E}"/>
          </ac:spMkLst>
        </pc:spChg>
        <pc:spChg chg="mod">
          <ac:chgData name="Grabner, Devin Scott" userId="b4598608-5b36-4070-885e-8224e47cf116" providerId="ADAL" clId="{0521CC21-56E9-474F-9CFA-B4A14F8F2339}" dt="2024-01-18T18:49:24.062" v="3363" actId="20577"/>
          <ac:spMkLst>
            <pc:docMk/>
            <pc:sldMk cId="404676961" sldId="692"/>
            <ac:spMk id="33" creationId="{966FC4E7-9879-F3DF-596C-742FD3E41FAC}"/>
          </ac:spMkLst>
        </pc:spChg>
        <pc:spChg chg="mod">
          <ac:chgData name="Grabner, Devin Scott" userId="b4598608-5b36-4070-885e-8224e47cf116" providerId="ADAL" clId="{0521CC21-56E9-474F-9CFA-B4A14F8F2339}" dt="2024-01-18T18:49:24.062" v="3363" actId="20577"/>
          <ac:spMkLst>
            <pc:docMk/>
            <pc:sldMk cId="404676961" sldId="692"/>
            <ac:spMk id="34" creationId="{37904BE1-6D80-80CF-31A8-8A521E652081}"/>
          </ac:spMkLst>
        </pc:spChg>
        <pc:spChg chg="mod">
          <ac:chgData name="Grabner, Devin Scott" userId="b4598608-5b36-4070-885e-8224e47cf116" providerId="ADAL" clId="{0521CC21-56E9-474F-9CFA-B4A14F8F2339}" dt="2024-01-18T18:49:24.062" v="3363" actId="20577"/>
          <ac:spMkLst>
            <pc:docMk/>
            <pc:sldMk cId="404676961" sldId="692"/>
            <ac:spMk id="35" creationId="{4FB48555-E46A-C878-6328-BC781CB94C2B}"/>
          </ac:spMkLst>
        </pc:spChg>
        <pc:spChg chg="mod">
          <ac:chgData name="Grabner, Devin Scott" userId="b4598608-5b36-4070-885e-8224e47cf116" providerId="ADAL" clId="{0521CC21-56E9-474F-9CFA-B4A14F8F2339}" dt="2024-01-18T18:49:24.062" v="3363" actId="20577"/>
          <ac:spMkLst>
            <pc:docMk/>
            <pc:sldMk cId="404676961" sldId="692"/>
            <ac:spMk id="36" creationId="{6F0648D8-D744-C7EA-762F-B49AE31948C8}"/>
          </ac:spMkLst>
        </pc:spChg>
        <pc:spChg chg="mod">
          <ac:chgData name="Grabner, Devin Scott" userId="b4598608-5b36-4070-885e-8224e47cf116" providerId="ADAL" clId="{0521CC21-56E9-474F-9CFA-B4A14F8F2339}" dt="2024-01-18T18:49:24.062" v="3363" actId="20577"/>
          <ac:spMkLst>
            <pc:docMk/>
            <pc:sldMk cId="404676961" sldId="692"/>
            <ac:spMk id="39" creationId="{57C64403-0CD2-122F-3182-6997124A4DDD}"/>
          </ac:spMkLst>
        </pc:spChg>
        <pc:spChg chg="mod">
          <ac:chgData name="Grabner, Devin Scott" userId="b4598608-5b36-4070-885e-8224e47cf116" providerId="ADAL" clId="{0521CC21-56E9-474F-9CFA-B4A14F8F2339}" dt="2024-01-18T18:49:24.062" v="3363" actId="20577"/>
          <ac:spMkLst>
            <pc:docMk/>
            <pc:sldMk cId="404676961" sldId="692"/>
            <ac:spMk id="40" creationId="{FDD3B0BC-7083-EB0C-A8FD-92432113769A}"/>
          </ac:spMkLst>
        </pc:spChg>
        <pc:spChg chg="mod">
          <ac:chgData name="Grabner, Devin Scott" userId="b4598608-5b36-4070-885e-8224e47cf116" providerId="ADAL" clId="{0521CC21-56E9-474F-9CFA-B4A14F8F2339}" dt="2024-01-18T18:49:24.062" v="3363" actId="20577"/>
          <ac:spMkLst>
            <pc:docMk/>
            <pc:sldMk cId="404676961" sldId="692"/>
            <ac:spMk id="41" creationId="{4FDA7A29-BA9A-F5F8-AC51-B897BF49E2AD}"/>
          </ac:spMkLst>
        </pc:spChg>
        <pc:spChg chg="mod">
          <ac:chgData name="Grabner, Devin Scott" userId="b4598608-5b36-4070-885e-8224e47cf116" providerId="ADAL" clId="{0521CC21-56E9-474F-9CFA-B4A14F8F2339}" dt="2024-01-18T18:49:24.062" v="3363" actId="20577"/>
          <ac:spMkLst>
            <pc:docMk/>
            <pc:sldMk cId="404676961" sldId="692"/>
            <ac:spMk id="45" creationId="{2DFFDEFB-1270-BAE9-4DF2-8EEAC11DD0AC}"/>
          </ac:spMkLst>
        </pc:spChg>
        <pc:spChg chg="mod">
          <ac:chgData name="Grabner, Devin Scott" userId="b4598608-5b36-4070-885e-8224e47cf116" providerId="ADAL" clId="{0521CC21-56E9-474F-9CFA-B4A14F8F2339}" dt="2024-01-18T18:49:24.062" v="3363" actId="20577"/>
          <ac:spMkLst>
            <pc:docMk/>
            <pc:sldMk cId="404676961" sldId="692"/>
            <ac:spMk id="46" creationId="{6C29D256-1F38-7971-9B37-C4D42019F191}"/>
          </ac:spMkLst>
        </pc:spChg>
        <pc:spChg chg="mod">
          <ac:chgData name="Grabner, Devin Scott" userId="b4598608-5b36-4070-885e-8224e47cf116" providerId="ADAL" clId="{0521CC21-56E9-474F-9CFA-B4A14F8F2339}" dt="2024-01-18T18:49:24.062" v="3363" actId="20577"/>
          <ac:spMkLst>
            <pc:docMk/>
            <pc:sldMk cId="404676961" sldId="692"/>
            <ac:spMk id="47" creationId="{6A59CB89-8E03-2468-F105-8831529CBE9F}"/>
          </ac:spMkLst>
        </pc:spChg>
        <pc:spChg chg="mod">
          <ac:chgData name="Grabner, Devin Scott" userId="b4598608-5b36-4070-885e-8224e47cf116" providerId="ADAL" clId="{0521CC21-56E9-474F-9CFA-B4A14F8F2339}" dt="2024-01-18T18:49:24.062" v="3363" actId="20577"/>
          <ac:spMkLst>
            <pc:docMk/>
            <pc:sldMk cId="404676961" sldId="692"/>
            <ac:spMk id="48" creationId="{7F766168-4892-4737-3E82-A7DD112C438B}"/>
          </ac:spMkLst>
        </pc:spChg>
        <pc:spChg chg="del">
          <ac:chgData name="Grabner, Devin Scott" userId="b4598608-5b36-4070-885e-8224e47cf116" providerId="ADAL" clId="{0521CC21-56E9-474F-9CFA-B4A14F8F2339}" dt="2023-10-25T18:29:18.225" v="33" actId="478"/>
          <ac:spMkLst>
            <pc:docMk/>
            <pc:sldMk cId="404676961" sldId="692"/>
            <ac:spMk id="49" creationId="{0C6FDC09-49C3-7655-C5A7-C1F9B0E72A9C}"/>
          </ac:spMkLst>
        </pc:spChg>
        <pc:spChg chg="mod">
          <ac:chgData name="Grabner, Devin Scott" userId="b4598608-5b36-4070-885e-8224e47cf116" providerId="ADAL" clId="{0521CC21-56E9-474F-9CFA-B4A14F8F2339}" dt="2023-10-25T18:48:06.664" v="242" actId="11530"/>
          <ac:spMkLst>
            <pc:docMk/>
            <pc:sldMk cId="404676961" sldId="692"/>
            <ac:spMk id="52" creationId="{3BFBB6F0-03B7-2A37-3BA9-18766A50299D}"/>
          </ac:spMkLst>
        </pc:spChg>
        <pc:spChg chg="mod">
          <ac:chgData name="Grabner, Devin Scott" userId="b4598608-5b36-4070-885e-8224e47cf116" providerId="ADAL" clId="{0521CC21-56E9-474F-9CFA-B4A14F8F2339}" dt="2023-10-25T18:48:12.006" v="243" actId="1076"/>
          <ac:spMkLst>
            <pc:docMk/>
            <pc:sldMk cId="404676961" sldId="692"/>
            <ac:spMk id="68" creationId="{2F23CBDE-8F43-0F95-516C-44083702AF2C}"/>
          </ac:spMkLst>
        </pc:spChg>
        <pc:spChg chg="add mod">
          <ac:chgData name="Grabner, Devin Scott" userId="b4598608-5b36-4070-885e-8224e47cf116" providerId="ADAL" clId="{0521CC21-56E9-474F-9CFA-B4A14F8F2339}" dt="2023-10-25T18:29:23.024" v="35" actId="1076"/>
          <ac:spMkLst>
            <pc:docMk/>
            <pc:sldMk cId="404676961" sldId="692"/>
            <ac:spMk id="120" creationId="{94822A81-E74B-48B5-9FC0-AD02AC1AD7E6}"/>
          </ac:spMkLst>
        </pc:spChg>
        <pc:grpChg chg="mod">
          <ac:chgData name="Grabner, Devin Scott" userId="b4598608-5b36-4070-885e-8224e47cf116" providerId="ADAL" clId="{0521CC21-56E9-474F-9CFA-B4A14F8F2339}" dt="2024-01-18T18:49:24.062" v="3363" actId="20577"/>
          <ac:grpSpMkLst>
            <pc:docMk/>
            <pc:sldMk cId="404676961" sldId="692"/>
            <ac:grpSpMk id="2" creationId="{A1E55FAB-3A6C-D3B9-BA00-5268537EEF58}"/>
          </ac:grpSpMkLst>
        </pc:grpChg>
        <pc:cxnChg chg="mod">
          <ac:chgData name="Grabner, Devin Scott" userId="b4598608-5b36-4070-885e-8224e47cf116" providerId="ADAL" clId="{0521CC21-56E9-474F-9CFA-B4A14F8F2339}" dt="2024-01-18T18:49:24.062" v="3363" actId="20577"/>
          <ac:cxnSpMkLst>
            <pc:docMk/>
            <pc:sldMk cId="404676961" sldId="692"/>
            <ac:cxnSpMk id="4" creationId="{E1887660-CE1E-538C-663F-843C055EB876}"/>
          </ac:cxnSpMkLst>
        </pc:cxnChg>
        <pc:cxnChg chg="mod">
          <ac:chgData name="Grabner, Devin Scott" userId="b4598608-5b36-4070-885e-8224e47cf116" providerId="ADAL" clId="{0521CC21-56E9-474F-9CFA-B4A14F8F2339}" dt="2024-01-18T18:49:24.062" v="3363" actId="20577"/>
          <ac:cxnSpMkLst>
            <pc:docMk/>
            <pc:sldMk cId="404676961" sldId="692"/>
            <ac:cxnSpMk id="5" creationId="{B93BCE01-189F-A59E-15F9-E6438CD48136}"/>
          </ac:cxnSpMkLst>
        </pc:cxnChg>
        <pc:cxnChg chg="mod">
          <ac:chgData name="Grabner, Devin Scott" userId="b4598608-5b36-4070-885e-8224e47cf116" providerId="ADAL" clId="{0521CC21-56E9-474F-9CFA-B4A14F8F2339}" dt="2024-01-18T18:49:24.062" v="3363" actId="20577"/>
          <ac:cxnSpMkLst>
            <pc:docMk/>
            <pc:sldMk cId="404676961" sldId="692"/>
            <ac:cxnSpMk id="7" creationId="{90BCACD4-7AFE-7780-D7BC-D68CD1947B4F}"/>
          </ac:cxnSpMkLst>
        </pc:cxnChg>
        <pc:cxnChg chg="mod">
          <ac:chgData name="Grabner, Devin Scott" userId="b4598608-5b36-4070-885e-8224e47cf116" providerId="ADAL" clId="{0521CC21-56E9-474F-9CFA-B4A14F8F2339}" dt="2024-01-18T18:49:24.062" v="3363" actId="20577"/>
          <ac:cxnSpMkLst>
            <pc:docMk/>
            <pc:sldMk cId="404676961" sldId="692"/>
            <ac:cxnSpMk id="9" creationId="{939358DB-7516-5FAA-6484-8D3CF0943D7B}"/>
          </ac:cxnSpMkLst>
        </pc:cxnChg>
        <pc:cxnChg chg="mod">
          <ac:chgData name="Grabner, Devin Scott" userId="b4598608-5b36-4070-885e-8224e47cf116" providerId="ADAL" clId="{0521CC21-56E9-474F-9CFA-B4A14F8F2339}" dt="2024-01-18T18:49:24.062" v="3363" actId="20577"/>
          <ac:cxnSpMkLst>
            <pc:docMk/>
            <pc:sldMk cId="404676961" sldId="692"/>
            <ac:cxnSpMk id="11" creationId="{E3E78D91-D7DB-5985-9F8F-1B0315EA2CDA}"/>
          </ac:cxnSpMkLst>
        </pc:cxnChg>
        <pc:cxnChg chg="mod">
          <ac:chgData name="Grabner, Devin Scott" userId="b4598608-5b36-4070-885e-8224e47cf116" providerId="ADAL" clId="{0521CC21-56E9-474F-9CFA-B4A14F8F2339}" dt="2024-01-18T18:49:24.062" v="3363" actId="20577"/>
          <ac:cxnSpMkLst>
            <pc:docMk/>
            <pc:sldMk cId="404676961" sldId="692"/>
            <ac:cxnSpMk id="12" creationId="{3F6CB340-E541-12E7-0234-317122EC8AB5}"/>
          </ac:cxnSpMkLst>
        </pc:cxnChg>
        <pc:cxnChg chg="mod">
          <ac:chgData name="Grabner, Devin Scott" userId="b4598608-5b36-4070-885e-8224e47cf116" providerId="ADAL" clId="{0521CC21-56E9-474F-9CFA-B4A14F8F2339}" dt="2024-01-18T18:49:24.062" v="3363" actId="20577"/>
          <ac:cxnSpMkLst>
            <pc:docMk/>
            <pc:sldMk cId="404676961" sldId="692"/>
            <ac:cxnSpMk id="13" creationId="{288FCC3B-988F-5142-8C86-9EDB119383E1}"/>
          </ac:cxnSpMkLst>
        </pc:cxnChg>
        <pc:cxnChg chg="mod">
          <ac:chgData name="Grabner, Devin Scott" userId="b4598608-5b36-4070-885e-8224e47cf116" providerId="ADAL" clId="{0521CC21-56E9-474F-9CFA-B4A14F8F2339}" dt="2024-01-18T18:49:24.062" v="3363" actId="20577"/>
          <ac:cxnSpMkLst>
            <pc:docMk/>
            <pc:sldMk cId="404676961" sldId="692"/>
            <ac:cxnSpMk id="14" creationId="{E0A55658-23B9-0E83-7593-E7EA704AD798}"/>
          </ac:cxnSpMkLst>
        </pc:cxnChg>
        <pc:cxnChg chg="mod">
          <ac:chgData name="Grabner, Devin Scott" userId="b4598608-5b36-4070-885e-8224e47cf116" providerId="ADAL" clId="{0521CC21-56E9-474F-9CFA-B4A14F8F2339}" dt="2024-01-18T18:49:24.062" v="3363" actId="20577"/>
          <ac:cxnSpMkLst>
            <pc:docMk/>
            <pc:sldMk cId="404676961" sldId="692"/>
            <ac:cxnSpMk id="21" creationId="{44FC5D6B-FE71-B533-5CC2-734202192BEE}"/>
          </ac:cxnSpMkLst>
        </pc:cxnChg>
        <pc:cxnChg chg="mod">
          <ac:chgData name="Grabner, Devin Scott" userId="b4598608-5b36-4070-885e-8224e47cf116" providerId="ADAL" clId="{0521CC21-56E9-474F-9CFA-B4A14F8F2339}" dt="2024-01-18T18:49:24.062" v="3363" actId="20577"/>
          <ac:cxnSpMkLst>
            <pc:docMk/>
            <pc:sldMk cId="404676961" sldId="692"/>
            <ac:cxnSpMk id="37" creationId="{DE7AA89B-A279-5A88-8664-1067B7FD01EB}"/>
          </ac:cxnSpMkLst>
        </pc:cxnChg>
        <pc:cxnChg chg="mod">
          <ac:chgData name="Grabner, Devin Scott" userId="b4598608-5b36-4070-885e-8224e47cf116" providerId="ADAL" clId="{0521CC21-56E9-474F-9CFA-B4A14F8F2339}" dt="2024-01-18T18:49:24.062" v="3363" actId="20577"/>
          <ac:cxnSpMkLst>
            <pc:docMk/>
            <pc:sldMk cId="404676961" sldId="692"/>
            <ac:cxnSpMk id="38" creationId="{B3EDB90F-0734-EC24-ABBB-71C4768CAD45}"/>
          </ac:cxnSpMkLst>
        </pc:cxnChg>
        <pc:cxnChg chg="mod">
          <ac:chgData name="Grabner, Devin Scott" userId="b4598608-5b36-4070-885e-8224e47cf116" providerId="ADAL" clId="{0521CC21-56E9-474F-9CFA-B4A14F8F2339}" dt="2024-01-18T18:49:24.062" v="3363" actId="20577"/>
          <ac:cxnSpMkLst>
            <pc:docMk/>
            <pc:sldMk cId="404676961" sldId="692"/>
            <ac:cxnSpMk id="42" creationId="{5F556D38-BC4E-2345-44AE-E448C6B00E04}"/>
          </ac:cxnSpMkLst>
        </pc:cxnChg>
        <pc:cxnChg chg="mod">
          <ac:chgData name="Grabner, Devin Scott" userId="b4598608-5b36-4070-885e-8224e47cf116" providerId="ADAL" clId="{0521CC21-56E9-474F-9CFA-B4A14F8F2339}" dt="2024-01-18T18:49:24.062" v="3363" actId="20577"/>
          <ac:cxnSpMkLst>
            <pc:docMk/>
            <pc:sldMk cId="404676961" sldId="692"/>
            <ac:cxnSpMk id="43" creationId="{099669F7-262F-6E2A-22EA-47E89CE49414}"/>
          </ac:cxnSpMkLst>
        </pc:cxnChg>
        <pc:cxnChg chg="mod">
          <ac:chgData name="Grabner, Devin Scott" userId="b4598608-5b36-4070-885e-8224e47cf116" providerId="ADAL" clId="{0521CC21-56E9-474F-9CFA-B4A14F8F2339}" dt="2024-01-18T18:49:24.062" v="3363" actId="20577"/>
          <ac:cxnSpMkLst>
            <pc:docMk/>
            <pc:sldMk cId="404676961" sldId="692"/>
            <ac:cxnSpMk id="44" creationId="{4A114774-BC6B-7FBE-7B9B-682F4377A06C}"/>
          </ac:cxnSpMkLst>
        </pc:cxnChg>
      </pc:sldChg>
      <pc:sldChg chg="addSp delSp modSp mod">
        <pc:chgData name="Grabner, Devin Scott" userId="b4598608-5b36-4070-885e-8224e47cf116" providerId="ADAL" clId="{0521CC21-56E9-474F-9CFA-B4A14F8F2339}" dt="2024-01-25T04:42:11.936" v="4718" actId="1076"/>
        <pc:sldMkLst>
          <pc:docMk/>
          <pc:sldMk cId="1119399326" sldId="693"/>
        </pc:sldMkLst>
        <pc:spChg chg="add mod">
          <ac:chgData name="Grabner, Devin Scott" userId="b4598608-5b36-4070-885e-8224e47cf116" providerId="ADAL" clId="{0521CC21-56E9-474F-9CFA-B4A14F8F2339}" dt="2023-10-26T07:55:38.577" v="329" actId="20577"/>
          <ac:spMkLst>
            <pc:docMk/>
            <pc:sldMk cId="1119399326" sldId="693"/>
            <ac:spMk id="2" creationId="{4D07A41C-0514-9AE1-FFA3-3E33F6514986}"/>
          </ac:spMkLst>
        </pc:spChg>
        <pc:spChg chg="mod">
          <ac:chgData name="Grabner, Devin Scott" userId="b4598608-5b36-4070-885e-8224e47cf116" providerId="ADAL" clId="{0521CC21-56E9-474F-9CFA-B4A14F8F2339}" dt="2024-01-25T04:42:07.389" v="4717" actId="1076"/>
          <ac:spMkLst>
            <pc:docMk/>
            <pc:sldMk cId="1119399326" sldId="693"/>
            <ac:spMk id="3" creationId="{B61FDBC8-3371-71D0-2EAC-D449B6ECAE5D}"/>
          </ac:spMkLst>
        </pc:spChg>
        <pc:spChg chg="add del mod">
          <ac:chgData name="Grabner, Devin Scott" userId="b4598608-5b36-4070-885e-8224e47cf116" providerId="ADAL" clId="{0521CC21-56E9-474F-9CFA-B4A14F8F2339}" dt="2024-01-16T21:18:45.952" v="3351" actId="478"/>
          <ac:spMkLst>
            <pc:docMk/>
            <pc:sldMk cId="1119399326" sldId="693"/>
            <ac:spMk id="4" creationId="{7C0CEC85-8F96-C564-1286-813CAAD26347}"/>
          </ac:spMkLst>
        </pc:spChg>
        <pc:spChg chg="del">
          <ac:chgData name="Grabner, Devin Scott" userId="b4598608-5b36-4070-885e-8224e47cf116" providerId="ADAL" clId="{0521CC21-56E9-474F-9CFA-B4A14F8F2339}" dt="2023-10-25T18:27:10.341" v="0" actId="478"/>
          <ac:spMkLst>
            <pc:docMk/>
            <pc:sldMk cId="1119399326" sldId="693"/>
            <ac:spMk id="4" creationId="{A2E05297-8BA5-A468-593C-CEC24BC1C195}"/>
          </ac:spMkLst>
        </pc:spChg>
        <pc:spChg chg="del">
          <ac:chgData name="Grabner, Devin Scott" userId="b4598608-5b36-4070-885e-8224e47cf116" providerId="ADAL" clId="{0521CC21-56E9-474F-9CFA-B4A14F8F2339}" dt="2024-01-24T19:13:38.262" v="3699" actId="478"/>
          <ac:spMkLst>
            <pc:docMk/>
            <pc:sldMk cId="1119399326" sldId="693"/>
            <ac:spMk id="4" creationId="{CDE5CAD1-C864-8810-0C50-613522345FEF}"/>
          </ac:spMkLst>
        </pc:spChg>
        <pc:spChg chg="mod">
          <ac:chgData name="Grabner, Devin Scott" userId="b4598608-5b36-4070-885e-8224e47cf116" providerId="ADAL" clId="{0521CC21-56E9-474F-9CFA-B4A14F8F2339}" dt="2023-10-25T18:28:40.427" v="27" actId="1076"/>
          <ac:spMkLst>
            <pc:docMk/>
            <pc:sldMk cId="1119399326" sldId="693"/>
            <ac:spMk id="5" creationId="{7118F75D-952A-D5F7-C0E0-F2071DCDAA38}"/>
          </ac:spMkLst>
        </pc:spChg>
        <pc:spChg chg="mod">
          <ac:chgData name="Grabner, Devin Scott" userId="b4598608-5b36-4070-885e-8224e47cf116" providerId="ADAL" clId="{0521CC21-56E9-474F-9CFA-B4A14F8F2339}" dt="2024-01-25T04:41:52.826" v="4716"/>
          <ac:spMkLst>
            <pc:docMk/>
            <pc:sldMk cId="1119399326" sldId="693"/>
            <ac:spMk id="6" creationId="{0B1EFF0B-FB4F-D477-BC0C-DB162C6C0096}"/>
          </ac:spMkLst>
        </pc:spChg>
        <pc:spChg chg="mod">
          <ac:chgData name="Grabner, Devin Scott" userId="b4598608-5b36-4070-885e-8224e47cf116" providerId="ADAL" clId="{0521CC21-56E9-474F-9CFA-B4A14F8F2339}" dt="2023-10-25T18:27:18.954" v="6" actId="1076"/>
          <ac:spMkLst>
            <pc:docMk/>
            <pc:sldMk cId="1119399326" sldId="693"/>
            <ac:spMk id="7" creationId="{8D95E2E8-579F-FEC5-FEFA-DF3BCCC1DDD8}"/>
          </ac:spMkLst>
        </pc:spChg>
        <pc:spChg chg="add del mod">
          <ac:chgData name="Grabner, Devin Scott" userId="b4598608-5b36-4070-885e-8224e47cf116" providerId="ADAL" clId="{0521CC21-56E9-474F-9CFA-B4A14F8F2339}" dt="2023-10-25T18:27:28.960" v="12"/>
          <ac:spMkLst>
            <pc:docMk/>
            <pc:sldMk cId="1119399326" sldId="693"/>
            <ac:spMk id="8" creationId="{E483E0CD-D3E8-8AFC-2DEB-7B8E576245FD}"/>
          </ac:spMkLst>
        </pc:spChg>
        <pc:spChg chg="del">
          <ac:chgData name="Grabner, Devin Scott" userId="b4598608-5b36-4070-885e-8224e47cf116" providerId="ADAL" clId="{0521CC21-56E9-474F-9CFA-B4A14F8F2339}" dt="2023-10-25T18:27:12.190" v="2" actId="478"/>
          <ac:spMkLst>
            <pc:docMk/>
            <pc:sldMk cId="1119399326" sldId="693"/>
            <ac:spMk id="9" creationId="{46D7A450-941A-0058-1616-36193687E8AE}"/>
          </ac:spMkLst>
        </pc:spChg>
        <pc:spChg chg="add mod">
          <ac:chgData name="Grabner, Devin Scott" userId="b4598608-5b36-4070-885e-8224e47cf116" providerId="ADAL" clId="{0521CC21-56E9-474F-9CFA-B4A14F8F2339}" dt="2024-01-25T04:40:19.029" v="4695" actId="1076"/>
          <ac:spMkLst>
            <pc:docMk/>
            <pc:sldMk cId="1119399326" sldId="693"/>
            <ac:spMk id="10" creationId="{D1B518D2-2D8F-AA96-1F1D-EE7D1A54DB07}"/>
          </ac:spMkLst>
        </pc:spChg>
        <pc:spChg chg="del">
          <ac:chgData name="Grabner, Devin Scott" userId="b4598608-5b36-4070-885e-8224e47cf116" providerId="ADAL" clId="{0521CC21-56E9-474F-9CFA-B4A14F8F2339}" dt="2023-10-25T18:27:16.491" v="5" actId="478"/>
          <ac:spMkLst>
            <pc:docMk/>
            <pc:sldMk cId="1119399326" sldId="693"/>
            <ac:spMk id="19" creationId="{23720DDE-4B18-00F3-C93D-7A8E7A47825F}"/>
          </ac:spMkLst>
        </pc:spChg>
        <pc:spChg chg="del">
          <ac:chgData name="Grabner, Devin Scott" userId="b4598608-5b36-4070-885e-8224e47cf116" providerId="ADAL" clId="{0521CC21-56E9-474F-9CFA-B4A14F8F2339}" dt="2023-10-25T18:27:11.435" v="1" actId="478"/>
          <ac:spMkLst>
            <pc:docMk/>
            <pc:sldMk cId="1119399326" sldId="693"/>
            <ac:spMk id="25" creationId="{A5D854F2-AF4D-6406-3A8B-0DAFC6A9DE99}"/>
          </ac:spMkLst>
        </pc:spChg>
        <pc:spChg chg="del">
          <ac:chgData name="Grabner, Devin Scott" userId="b4598608-5b36-4070-885e-8224e47cf116" providerId="ADAL" clId="{0521CC21-56E9-474F-9CFA-B4A14F8F2339}" dt="2023-10-25T18:27:15.659" v="4" actId="478"/>
          <ac:spMkLst>
            <pc:docMk/>
            <pc:sldMk cId="1119399326" sldId="693"/>
            <ac:spMk id="26" creationId="{6515D331-3FDB-BF69-96A8-6F7905C734AD}"/>
          </ac:spMkLst>
        </pc:spChg>
        <pc:spChg chg="del">
          <ac:chgData name="Grabner, Devin Scott" userId="b4598608-5b36-4070-885e-8224e47cf116" providerId="ADAL" clId="{0521CC21-56E9-474F-9CFA-B4A14F8F2339}" dt="2023-10-25T18:27:14.396" v="3" actId="478"/>
          <ac:spMkLst>
            <pc:docMk/>
            <pc:sldMk cId="1119399326" sldId="693"/>
            <ac:spMk id="28" creationId="{C08AC071-CF39-133B-E1D9-C1141566F4E1}"/>
          </ac:spMkLst>
        </pc:spChg>
        <pc:spChg chg="mod">
          <ac:chgData name="Grabner, Devin Scott" userId="b4598608-5b36-4070-885e-8224e47cf116" providerId="ADAL" clId="{0521CC21-56E9-474F-9CFA-B4A14F8F2339}" dt="2024-01-25T04:42:11.936" v="4718" actId="1076"/>
          <ac:spMkLst>
            <pc:docMk/>
            <pc:sldMk cId="1119399326" sldId="693"/>
            <ac:spMk id="35" creationId="{1EFD2EC0-06F5-076C-B145-F2436446C151}"/>
          </ac:spMkLst>
        </pc:spChg>
      </pc:sldChg>
      <pc:sldChg chg="addSp delSp modSp new del mod setBg">
        <pc:chgData name="Grabner, Devin Scott" userId="b4598608-5b36-4070-885e-8224e47cf116" providerId="ADAL" clId="{0521CC21-56E9-474F-9CFA-B4A14F8F2339}" dt="2023-12-05T16:17:47.811" v="1789" actId="47"/>
        <pc:sldMkLst>
          <pc:docMk/>
          <pc:sldMk cId="1567100798" sldId="694"/>
        </pc:sldMkLst>
        <pc:spChg chg="add">
          <ac:chgData name="Grabner, Devin Scott" userId="b4598608-5b36-4070-885e-8224e47cf116" providerId="ADAL" clId="{0521CC21-56E9-474F-9CFA-B4A14F8F2339}" dt="2023-11-07T23:05:14.053" v="382" actId="26606"/>
          <ac:spMkLst>
            <pc:docMk/>
            <pc:sldMk cId="1567100798" sldId="694"/>
            <ac:spMk id="9" creationId="{42A4FC2C-047E-45A5-965D-8E1E3BF09BC6}"/>
          </ac:spMkLst>
        </pc:spChg>
        <pc:picChg chg="add del">
          <ac:chgData name="Grabner, Devin Scott" userId="b4598608-5b36-4070-885e-8224e47cf116" providerId="ADAL" clId="{0521CC21-56E9-474F-9CFA-B4A14F8F2339}" dt="2023-11-07T23:05:10.515" v="380" actId="478"/>
          <ac:picMkLst>
            <pc:docMk/>
            <pc:sldMk cId="1567100798" sldId="694"/>
            <ac:picMk id="3" creationId="{992957B2-86AF-5A90-3E04-906E0AC96D48}"/>
          </ac:picMkLst>
        </pc:picChg>
        <pc:picChg chg="add del mod">
          <ac:chgData name="Grabner, Devin Scott" userId="b4598608-5b36-4070-885e-8224e47cf116" providerId="ADAL" clId="{0521CC21-56E9-474F-9CFA-B4A14F8F2339}" dt="2023-11-07T23:05:28.441" v="386" actId="478"/>
          <ac:picMkLst>
            <pc:docMk/>
            <pc:sldMk cId="1567100798" sldId="694"/>
            <ac:picMk id="4" creationId="{5B59E6ED-CDFB-9699-1479-462C99A702BE}"/>
          </ac:picMkLst>
        </pc:picChg>
        <pc:picChg chg="add del mod">
          <ac:chgData name="Grabner, Devin Scott" userId="b4598608-5b36-4070-885e-8224e47cf116" providerId="ADAL" clId="{0521CC21-56E9-474F-9CFA-B4A14F8F2339}" dt="2023-11-07T23:15:36.359" v="400" actId="478"/>
          <ac:picMkLst>
            <pc:docMk/>
            <pc:sldMk cId="1567100798" sldId="694"/>
            <ac:picMk id="6" creationId="{9F5C1770-3F70-005C-E710-47AC0465B7B5}"/>
          </ac:picMkLst>
        </pc:picChg>
        <pc:picChg chg="add mod">
          <ac:chgData name="Grabner, Devin Scott" userId="b4598608-5b36-4070-885e-8224e47cf116" providerId="ADAL" clId="{0521CC21-56E9-474F-9CFA-B4A14F8F2339}" dt="2023-11-07T23:15:42.735" v="403" actId="14100"/>
          <ac:picMkLst>
            <pc:docMk/>
            <pc:sldMk cId="1567100798" sldId="694"/>
            <ac:picMk id="8" creationId="{C9C7CF46-7D16-79D6-2724-82F091FCD2CC}"/>
          </ac:picMkLst>
        </pc:picChg>
      </pc:sldChg>
      <pc:sldChg chg="addSp delSp modSp new del mod ord">
        <pc:chgData name="Grabner, Devin Scott" userId="b4598608-5b36-4070-885e-8224e47cf116" providerId="ADAL" clId="{0521CC21-56E9-474F-9CFA-B4A14F8F2339}" dt="2024-01-24T19:17:20.174" v="3795" actId="47"/>
        <pc:sldMkLst>
          <pc:docMk/>
          <pc:sldMk cId="772377232" sldId="695"/>
        </pc:sldMkLst>
        <pc:spChg chg="add del mod">
          <ac:chgData name="Grabner, Devin Scott" userId="b4598608-5b36-4070-885e-8224e47cf116" providerId="ADAL" clId="{0521CC21-56E9-474F-9CFA-B4A14F8F2339}" dt="2023-11-07T23:16:04.720" v="404" actId="478"/>
          <ac:spMkLst>
            <pc:docMk/>
            <pc:sldMk cId="772377232" sldId="695"/>
            <ac:spMk id="7" creationId="{22307FCC-0448-05B3-05E0-F68C70B76437}"/>
          </ac:spMkLst>
        </pc:spChg>
        <pc:spChg chg="add del mod">
          <ac:chgData name="Grabner, Devin Scott" userId="b4598608-5b36-4070-885e-8224e47cf116" providerId="ADAL" clId="{0521CC21-56E9-474F-9CFA-B4A14F8F2339}" dt="2023-11-07T23:19:00.835" v="418" actId="478"/>
          <ac:spMkLst>
            <pc:docMk/>
            <pc:sldMk cId="772377232" sldId="695"/>
            <ac:spMk id="12" creationId="{C41CD609-B3C6-526D-4BB2-7877B37F19D0}"/>
          </ac:spMkLst>
        </pc:spChg>
        <pc:spChg chg="add mod">
          <ac:chgData name="Grabner, Devin Scott" userId="b4598608-5b36-4070-885e-8224e47cf116" providerId="ADAL" clId="{0521CC21-56E9-474F-9CFA-B4A14F8F2339}" dt="2023-11-07T23:19:11.046" v="423" actId="1076"/>
          <ac:spMkLst>
            <pc:docMk/>
            <pc:sldMk cId="772377232" sldId="695"/>
            <ac:spMk id="13" creationId="{CCB006B2-79AF-8229-271F-FA07AA0846F4}"/>
          </ac:spMkLst>
        </pc:spChg>
        <pc:spChg chg="add mod">
          <ac:chgData name="Grabner, Devin Scott" userId="b4598608-5b36-4070-885e-8224e47cf116" providerId="ADAL" clId="{0521CC21-56E9-474F-9CFA-B4A14F8F2339}" dt="2023-11-07T23:08:12.958" v="399" actId="14100"/>
          <ac:spMkLst>
            <pc:docMk/>
            <pc:sldMk cId="772377232" sldId="695"/>
            <ac:spMk id="14" creationId="{56BC3548-E631-75C3-59DE-6AC979142662}"/>
          </ac:spMkLst>
        </pc:spChg>
        <pc:spChg chg="add del mod">
          <ac:chgData name="Grabner, Devin Scott" userId="b4598608-5b36-4070-885e-8224e47cf116" providerId="ADAL" clId="{0521CC21-56E9-474F-9CFA-B4A14F8F2339}" dt="2023-11-07T23:08:04.693" v="397" actId="478"/>
          <ac:spMkLst>
            <pc:docMk/>
            <pc:sldMk cId="772377232" sldId="695"/>
            <ac:spMk id="15" creationId="{74F43654-1FA4-1C62-881C-7DC7DA7F11D2}"/>
          </ac:spMkLst>
        </pc:spChg>
        <pc:spChg chg="add del mod">
          <ac:chgData name="Grabner, Devin Scott" userId="b4598608-5b36-4070-885e-8224e47cf116" providerId="ADAL" clId="{0521CC21-56E9-474F-9CFA-B4A14F8F2339}" dt="2023-11-07T23:19:00.835" v="418" actId="478"/>
          <ac:spMkLst>
            <pc:docMk/>
            <pc:sldMk cId="772377232" sldId="695"/>
            <ac:spMk id="17" creationId="{3ABDA67A-2628-AF36-4DDE-0471AD0BABAF}"/>
          </ac:spMkLst>
        </pc:spChg>
        <pc:spChg chg="add mod">
          <ac:chgData name="Grabner, Devin Scott" userId="b4598608-5b36-4070-885e-8224e47cf116" providerId="ADAL" clId="{0521CC21-56E9-474F-9CFA-B4A14F8F2339}" dt="2023-11-07T23:19:49.942" v="430" actId="1076"/>
          <ac:spMkLst>
            <pc:docMk/>
            <pc:sldMk cId="772377232" sldId="695"/>
            <ac:spMk id="20" creationId="{86934E6F-F6EC-41BC-97CB-5DD84D36E2DB}"/>
          </ac:spMkLst>
        </pc:spChg>
        <pc:spChg chg="add mod">
          <ac:chgData name="Grabner, Devin Scott" userId="b4598608-5b36-4070-885e-8224e47cf116" providerId="ADAL" clId="{0521CC21-56E9-474F-9CFA-B4A14F8F2339}" dt="2023-11-07T23:19:58.021" v="434" actId="14100"/>
          <ac:spMkLst>
            <pc:docMk/>
            <pc:sldMk cId="772377232" sldId="695"/>
            <ac:spMk id="21" creationId="{44E02E7D-E4DF-EF24-53A9-75351947EC6B}"/>
          </ac:spMkLst>
        </pc:spChg>
        <pc:picChg chg="add del mod">
          <ac:chgData name="Grabner, Devin Scott" userId="b4598608-5b36-4070-885e-8224e47cf116" providerId="ADAL" clId="{0521CC21-56E9-474F-9CFA-B4A14F8F2339}" dt="2023-11-07T23:17:50.184" v="405" actId="478"/>
          <ac:picMkLst>
            <pc:docMk/>
            <pc:sldMk cId="772377232" sldId="695"/>
            <ac:picMk id="3" creationId="{00514BED-8D5E-58F7-5B67-D533ED000EAE}"/>
          </ac:picMkLst>
        </pc:picChg>
        <pc:picChg chg="add mod ord">
          <ac:chgData name="Grabner, Devin Scott" userId="b4598608-5b36-4070-885e-8224e47cf116" providerId="ADAL" clId="{0521CC21-56E9-474F-9CFA-B4A14F8F2339}" dt="2023-11-07T23:07:34.387" v="394" actId="167"/>
          <ac:picMkLst>
            <pc:docMk/>
            <pc:sldMk cId="772377232" sldId="695"/>
            <ac:picMk id="4" creationId="{581C810A-68B2-3BBC-8DAC-0999A1582961}"/>
          </ac:picMkLst>
        </pc:picChg>
        <pc:picChg chg="add del mod">
          <ac:chgData name="Grabner, Devin Scott" userId="b4598608-5b36-4070-885e-8224e47cf116" providerId="ADAL" clId="{0521CC21-56E9-474F-9CFA-B4A14F8F2339}" dt="2023-11-07T23:07:23.469" v="391" actId="478"/>
          <ac:picMkLst>
            <pc:docMk/>
            <pc:sldMk cId="772377232" sldId="695"/>
            <ac:picMk id="5" creationId="{F2089963-280F-02C3-8DF2-6FE8CAE4A554}"/>
          </ac:picMkLst>
        </pc:picChg>
        <pc:picChg chg="add mod">
          <ac:chgData name="Grabner, Devin Scott" userId="b4598608-5b36-4070-885e-8224e47cf116" providerId="ADAL" clId="{0521CC21-56E9-474F-9CFA-B4A14F8F2339}" dt="2023-11-07T23:18:05.607" v="411" actId="1076"/>
          <ac:picMkLst>
            <pc:docMk/>
            <pc:sldMk cId="772377232" sldId="695"/>
            <ac:picMk id="8" creationId="{93A4754C-83DF-F25F-5648-CF7104592B58}"/>
          </ac:picMkLst>
        </pc:picChg>
        <pc:picChg chg="add del mod">
          <ac:chgData name="Grabner, Devin Scott" userId="b4598608-5b36-4070-885e-8224e47cf116" providerId="ADAL" clId="{0521CC21-56E9-474F-9CFA-B4A14F8F2339}" dt="2023-11-07T23:18:07.247" v="412" actId="478"/>
          <ac:picMkLst>
            <pc:docMk/>
            <pc:sldMk cId="772377232" sldId="695"/>
            <ac:picMk id="9" creationId="{33BE9AE4-82E5-6BB3-2F18-F47212098849}"/>
          </ac:picMkLst>
        </pc:picChg>
        <pc:picChg chg="add del mod">
          <ac:chgData name="Grabner, Devin Scott" userId="b4598608-5b36-4070-885e-8224e47cf116" providerId="ADAL" clId="{0521CC21-56E9-474F-9CFA-B4A14F8F2339}" dt="2023-11-07T23:19:00.835" v="418" actId="478"/>
          <ac:picMkLst>
            <pc:docMk/>
            <pc:sldMk cId="772377232" sldId="695"/>
            <ac:picMk id="11" creationId="{155B3E3D-C8E5-8EDD-8019-DEE87F34943A}"/>
          </ac:picMkLst>
        </pc:picChg>
        <pc:picChg chg="add mod ord">
          <ac:chgData name="Grabner, Devin Scott" userId="b4598608-5b36-4070-885e-8224e47cf116" providerId="ADAL" clId="{0521CC21-56E9-474F-9CFA-B4A14F8F2339}" dt="2023-11-07T23:19:11.046" v="423" actId="1076"/>
          <ac:picMkLst>
            <pc:docMk/>
            <pc:sldMk cId="772377232" sldId="695"/>
            <ac:picMk id="16" creationId="{410254C0-237C-C14F-89D2-38ACEAE4BB5A}"/>
          </ac:picMkLst>
        </pc:picChg>
        <pc:picChg chg="add mod">
          <ac:chgData name="Grabner, Devin Scott" userId="b4598608-5b36-4070-885e-8224e47cf116" providerId="ADAL" clId="{0521CC21-56E9-474F-9CFA-B4A14F8F2339}" dt="2023-11-07T23:19:28.754" v="427" actId="1076"/>
          <ac:picMkLst>
            <pc:docMk/>
            <pc:sldMk cId="772377232" sldId="695"/>
            <ac:picMk id="19" creationId="{03EB3E26-3FED-5E15-B3DE-10A8E5D51E05}"/>
          </ac:picMkLst>
        </pc:picChg>
      </pc:sldChg>
      <pc:sldChg chg="addSp modSp new del mod setBg">
        <pc:chgData name="Grabner, Devin Scott" userId="b4598608-5b36-4070-885e-8224e47cf116" providerId="ADAL" clId="{0521CC21-56E9-474F-9CFA-B4A14F8F2339}" dt="2023-11-07T23:05:48.641" v="390" actId="47"/>
        <pc:sldMkLst>
          <pc:docMk/>
          <pc:sldMk cId="816529827" sldId="696"/>
        </pc:sldMkLst>
        <pc:spChg chg="add">
          <ac:chgData name="Grabner, Devin Scott" userId="b4598608-5b36-4070-885e-8224e47cf116" providerId="ADAL" clId="{0521CC21-56E9-474F-9CFA-B4A14F8F2339}" dt="2023-10-26T22:41:22.347" v="374" actId="26606"/>
          <ac:spMkLst>
            <pc:docMk/>
            <pc:sldMk cId="816529827" sldId="696"/>
            <ac:spMk id="10" creationId="{A9F529C3-C941-49FD-8C67-82F134F64BDB}"/>
          </ac:spMkLst>
        </pc:spChg>
        <pc:spChg chg="add">
          <ac:chgData name="Grabner, Devin Scott" userId="b4598608-5b36-4070-885e-8224e47cf116" providerId="ADAL" clId="{0521CC21-56E9-474F-9CFA-B4A14F8F2339}" dt="2023-10-26T22:41:22.347" v="374" actId="26606"/>
          <ac:spMkLst>
            <pc:docMk/>
            <pc:sldMk cId="816529827" sldId="696"/>
            <ac:spMk id="12" creationId="{20586029-32A0-47E5-9AEC-AE3ABA6B94D0}"/>
          </ac:spMkLst>
        </pc:spChg>
        <pc:picChg chg="add mod ord">
          <ac:chgData name="Grabner, Devin Scott" userId="b4598608-5b36-4070-885e-8224e47cf116" providerId="ADAL" clId="{0521CC21-56E9-474F-9CFA-B4A14F8F2339}" dt="2023-10-26T22:41:22.347" v="374" actId="26606"/>
          <ac:picMkLst>
            <pc:docMk/>
            <pc:sldMk cId="816529827" sldId="696"/>
            <ac:picMk id="3" creationId="{DCBA02A5-6751-F22F-0C57-4F9DCFE3DC95}"/>
          </ac:picMkLst>
        </pc:picChg>
        <pc:picChg chg="add mod ord">
          <ac:chgData name="Grabner, Devin Scott" userId="b4598608-5b36-4070-885e-8224e47cf116" providerId="ADAL" clId="{0521CC21-56E9-474F-9CFA-B4A14F8F2339}" dt="2023-10-26T22:41:47.800" v="377" actId="1076"/>
          <ac:picMkLst>
            <pc:docMk/>
            <pc:sldMk cId="816529827" sldId="696"/>
            <ac:picMk id="5" creationId="{2861AA40-A67A-259D-A522-7FC8952738A8}"/>
          </ac:picMkLst>
        </pc:picChg>
        <pc:cxnChg chg="add">
          <ac:chgData name="Grabner, Devin Scott" userId="b4598608-5b36-4070-885e-8224e47cf116" providerId="ADAL" clId="{0521CC21-56E9-474F-9CFA-B4A14F8F2339}" dt="2023-10-26T22:41:22.347" v="374" actId="26606"/>
          <ac:cxnSpMkLst>
            <pc:docMk/>
            <pc:sldMk cId="816529827" sldId="696"/>
            <ac:cxnSpMk id="14" creationId="{8C730EAB-A532-4295-A302-FB4B90DB9F5E}"/>
          </ac:cxnSpMkLst>
        </pc:cxnChg>
      </pc:sldChg>
      <pc:sldChg chg="addSp delSp modSp new mod">
        <pc:chgData name="Grabner, Devin Scott" userId="b4598608-5b36-4070-885e-8224e47cf116" providerId="ADAL" clId="{0521CC21-56E9-474F-9CFA-B4A14F8F2339}" dt="2024-01-16T18:09:38.590" v="3348"/>
        <pc:sldMkLst>
          <pc:docMk/>
          <pc:sldMk cId="3768344356" sldId="696"/>
        </pc:sldMkLst>
        <pc:spChg chg="add mod">
          <ac:chgData name="Grabner, Devin Scott" userId="b4598608-5b36-4070-885e-8224e47cf116" providerId="ADAL" clId="{0521CC21-56E9-474F-9CFA-B4A14F8F2339}" dt="2023-11-29T23:42:00.826" v="466" actId="1076"/>
          <ac:spMkLst>
            <pc:docMk/>
            <pc:sldMk cId="3768344356" sldId="696"/>
            <ac:spMk id="2" creationId="{456AA314-894E-BBC5-A7B0-C24DEC653B4B}"/>
          </ac:spMkLst>
        </pc:spChg>
        <pc:spChg chg="add mod">
          <ac:chgData name="Grabner, Devin Scott" userId="b4598608-5b36-4070-885e-8224e47cf116" providerId="ADAL" clId="{0521CC21-56E9-474F-9CFA-B4A14F8F2339}" dt="2024-01-16T18:06:46.621" v="3333" actId="20577"/>
          <ac:spMkLst>
            <pc:docMk/>
            <pc:sldMk cId="3768344356" sldId="696"/>
            <ac:spMk id="3" creationId="{8637ADBF-315D-5D50-9E93-50839738B44C}"/>
          </ac:spMkLst>
        </pc:spChg>
        <pc:spChg chg="add mod">
          <ac:chgData name="Grabner, Devin Scott" userId="b4598608-5b36-4070-885e-8224e47cf116" providerId="ADAL" clId="{0521CC21-56E9-474F-9CFA-B4A14F8F2339}" dt="2023-12-18T23:37:26.223" v="3175" actId="20577"/>
          <ac:spMkLst>
            <pc:docMk/>
            <pc:sldMk cId="3768344356" sldId="696"/>
            <ac:spMk id="4" creationId="{0E945E31-B25F-4E07-D1E4-399E52F2FF02}"/>
          </ac:spMkLst>
        </pc:spChg>
        <pc:spChg chg="add del mod">
          <ac:chgData name="Grabner, Devin Scott" userId="b4598608-5b36-4070-885e-8224e47cf116" providerId="ADAL" clId="{0521CC21-56E9-474F-9CFA-B4A14F8F2339}" dt="2023-12-18T21:19:55.172" v="2250" actId="478"/>
          <ac:spMkLst>
            <pc:docMk/>
            <pc:sldMk cId="3768344356" sldId="696"/>
            <ac:spMk id="5" creationId="{80203A12-3947-C49B-0856-9551E443C1DE}"/>
          </ac:spMkLst>
        </pc:spChg>
        <pc:spChg chg="add mod">
          <ac:chgData name="Grabner, Devin Scott" userId="b4598608-5b36-4070-885e-8224e47cf116" providerId="ADAL" clId="{0521CC21-56E9-474F-9CFA-B4A14F8F2339}" dt="2023-12-18T23:37:09.376" v="3168" actId="1076"/>
          <ac:spMkLst>
            <pc:docMk/>
            <pc:sldMk cId="3768344356" sldId="696"/>
            <ac:spMk id="6" creationId="{E2CB30A7-4799-7FCE-CFEE-8598B2E8B1D4}"/>
          </ac:spMkLst>
        </pc:spChg>
        <pc:spChg chg="add mod">
          <ac:chgData name="Grabner, Devin Scott" userId="b4598608-5b36-4070-885e-8224e47cf116" providerId="ADAL" clId="{0521CC21-56E9-474F-9CFA-B4A14F8F2339}" dt="2023-12-18T23:37:13.548" v="3170" actId="1076"/>
          <ac:spMkLst>
            <pc:docMk/>
            <pc:sldMk cId="3768344356" sldId="696"/>
            <ac:spMk id="7" creationId="{3FAA1818-A4B9-56EB-E5D7-7509FFF9458E}"/>
          </ac:spMkLst>
        </pc:spChg>
        <pc:spChg chg="add del mod">
          <ac:chgData name="Grabner, Devin Scott" userId="b4598608-5b36-4070-885e-8224e47cf116" providerId="ADAL" clId="{0521CC21-56E9-474F-9CFA-B4A14F8F2339}" dt="2023-11-29T23:58:32.680" v="890" actId="478"/>
          <ac:spMkLst>
            <pc:docMk/>
            <pc:sldMk cId="3768344356" sldId="696"/>
            <ac:spMk id="8" creationId="{977C723E-4A31-F3A6-8365-C2BFB1F0E7CA}"/>
          </ac:spMkLst>
        </pc:spChg>
        <pc:spChg chg="add del mod">
          <ac:chgData name="Grabner, Devin Scott" userId="b4598608-5b36-4070-885e-8224e47cf116" providerId="ADAL" clId="{0521CC21-56E9-474F-9CFA-B4A14F8F2339}" dt="2023-12-18T20:11:10.925" v="1871" actId="21"/>
          <ac:spMkLst>
            <pc:docMk/>
            <pc:sldMk cId="3768344356" sldId="696"/>
            <ac:spMk id="8" creationId="{BCD6476D-81BB-AD0A-EE8A-F42F84CE6C79}"/>
          </ac:spMkLst>
        </pc:spChg>
        <pc:spChg chg="add mod">
          <ac:chgData name="Grabner, Devin Scott" userId="b4598608-5b36-4070-885e-8224e47cf116" providerId="ADAL" clId="{0521CC21-56E9-474F-9CFA-B4A14F8F2339}" dt="2023-12-18T23:37:17.091" v="3171" actId="1076"/>
          <ac:spMkLst>
            <pc:docMk/>
            <pc:sldMk cId="3768344356" sldId="696"/>
            <ac:spMk id="9" creationId="{A69EA97E-08B1-FADB-3D13-BA273D8B38D7}"/>
          </ac:spMkLst>
        </pc:spChg>
        <pc:spChg chg="add mod">
          <ac:chgData name="Grabner, Devin Scott" userId="b4598608-5b36-4070-885e-8224e47cf116" providerId="ADAL" clId="{0521CC21-56E9-474F-9CFA-B4A14F8F2339}" dt="2023-12-18T23:37:24.506" v="3174" actId="1076"/>
          <ac:spMkLst>
            <pc:docMk/>
            <pc:sldMk cId="3768344356" sldId="696"/>
            <ac:spMk id="10" creationId="{859C2BC5-B504-FF20-7650-AD6E2BA9C036}"/>
          </ac:spMkLst>
        </pc:spChg>
        <pc:spChg chg="add mod">
          <ac:chgData name="Grabner, Devin Scott" userId="b4598608-5b36-4070-885e-8224e47cf116" providerId="ADAL" clId="{0521CC21-56E9-474F-9CFA-B4A14F8F2339}" dt="2023-12-18T23:35:40.487" v="3112" actId="1076"/>
          <ac:spMkLst>
            <pc:docMk/>
            <pc:sldMk cId="3768344356" sldId="696"/>
            <ac:spMk id="11" creationId="{8F24EC06-ED78-F3CD-44B7-F79E39F7E1A2}"/>
          </ac:spMkLst>
        </pc:spChg>
        <pc:spChg chg="add mod">
          <ac:chgData name="Grabner, Devin Scott" userId="b4598608-5b36-4070-885e-8224e47cf116" providerId="ADAL" clId="{0521CC21-56E9-474F-9CFA-B4A14F8F2339}" dt="2023-12-18T23:32:31.506" v="3047" actId="1076"/>
          <ac:spMkLst>
            <pc:docMk/>
            <pc:sldMk cId="3768344356" sldId="696"/>
            <ac:spMk id="12" creationId="{0A279C76-82D0-EC1B-2F3D-E489B54FC428}"/>
          </ac:spMkLst>
        </pc:spChg>
        <pc:spChg chg="add mod">
          <ac:chgData name="Grabner, Devin Scott" userId="b4598608-5b36-4070-885e-8224e47cf116" providerId="ADAL" clId="{0521CC21-56E9-474F-9CFA-B4A14F8F2339}" dt="2024-01-16T18:07:55.420" v="3344" actId="20577"/>
          <ac:spMkLst>
            <pc:docMk/>
            <pc:sldMk cId="3768344356" sldId="696"/>
            <ac:spMk id="13" creationId="{64B5E674-1997-F359-5705-2273C824D85F}"/>
          </ac:spMkLst>
        </pc:spChg>
        <pc:spChg chg="add del mod">
          <ac:chgData name="Grabner, Devin Scott" userId="b4598608-5b36-4070-885e-8224e47cf116" providerId="ADAL" clId="{0521CC21-56E9-474F-9CFA-B4A14F8F2339}" dt="2023-12-18T23:24:53.652" v="2718" actId="478"/>
          <ac:spMkLst>
            <pc:docMk/>
            <pc:sldMk cId="3768344356" sldId="696"/>
            <ac:spMk id="14" creationId="{9695E235-FFDC-BECC-1A99-EC23F379ACE0}"/>
          </ac:spMkLst>
        </pc:spChg>
        <pc:spChg chg="add del mod">
          <ac:chgData name="Grabner, Devin Scott" userId="b4598608-5b36-4070-885e-8224e47cf116" providerId="ADAL" clId="{0521CC21-56E9-474F-9CFA-B4A14F8F2339}" dt="2023-12-18T23:24:51.400" v="2717" actId="478"/>
          <ac:spMkLst>
            <pc:docMk/>
            <pc:sldMk cId="3768344356" sldId="696"/>
            <ac:spMk id="15" creationId="{561F6ECD-D204-628E-F258-0FAA79426DA9}"/>
          </ac:spMkLst>
        </pc:spChg>
        <pc:spChg chg="mod">
          <ac:chgData name="Grabner, Devin Scott" userId="b4598608-5b36-4070-885e-8224e47cf116" providerId="ADAL" clId="{0521CC21-56E9-474F-9CFA-B4A14F8F2339}" dt="2024-01-16T18:07:42.538" v="3340" actId="20577"/>
          <ac:spMkLst>
            <pc:docMk/>
            <pc:sldMk cId="3768344356" sldId="696"/>
            <ac:spMk id="18" creationId="{29E0B263-D141-C7A3-42D7-EB5F905C31E4}"/>
          </ac:spMkLst>
        </pc:spChg>
        <pc:spChg chg="mod">
          <ac:chgData name="Grabner, Devin Scott" userId="b4598608-5b36-4070-885e-8224e47cf116" providerId="ADAL" clId="{0521CC21-56E9-474F-9CFA-B4A14F8F2339}" dt="2024-01-16T18:07:42.538" v="3340" actId="20577"/>
          <ac:spMkLst>
            <pc:docMk/>
            <pc:sldMk cId="3768344356" sldId="696"/>
            <ac:spMk id="20" creationId="{FF5FF6DE-A922-0EAA-4B4F-06BD9E54C175}"/>
          </ac:spMkLst>
        </pc:spChg>
        <pc:spChg chg="mod">
          <ac:chgData name="Grabner, Devin Scott" userId="b4598608-5b36-4070-885e-8224e47cf116" providerId="ADAL" clId="{0521CC21-56E9-474F-9CFA-B4A14F8F2339}" dt="2024-01-16T18:07:42.538" v="3340" actId="20577"/>
          <ac:spMkLst>
            <pc:docMk/>
            <pc:sldMk cId="3768344356" sldId="696"/>
            <ac:spMk id="22" creationId="{E808BC07-3437-B37F-A443-C3BA46F16819}"/>
          </ac:spMkLst>
        </pc:spChg>
        <pc:spChg chg="mod">
          <ac:chgData name="Grabner, Devin Scott" userId="b4598608-5b36-4070-885e-8224e47cf116" providerId="ADAL" clId="{0521CC21-56E9-474F-9CFA-B4A14F8F2339}" dt="2024-01-16T18:07:42.538" v="3340" actId="20577"/>
          <ac:spMkLst>
            <pc:docMk/>
            <pc:sldMk cId="3768344356" sldId="696"/>
            <ac:spMk id="23" creationId="{694D07DA-A443-CEC7-D35C-6924FD69084E}"/>
          </ac:spMkLst>
        </pc:spChg>
        <pc:spChg chg="mod">
          <ac:chgData name="Grabner, Devin Scott" userId="b4598608-5b36-4070-885e-8224e47cf116" providerId="ADAL" clId="{0521CC21-56E9-474F-9CFA-B4A14F8F2339}" dt="2024-01-16T18:07:42.538" v="3340" actId="20577"/>
          <ac:spMkLst>
            <pc:docMk/>
            <pc:sldMk cId="3768344356" sldId="696"/>
            <ac:spMk id="24" creationId="{149E543D-B1CB-AC6C-D918-3E829CC46FB8}"/>
          </ac:spMkLst>
        </pc:spChg>
        <pc:spChg chg="mod">
          <ac:chgData name="Grabner, Devin Scott" userId="b4598608-5b36-4070-885e-8224e47cf116" providerId="ADAL" clId="{0521CC21-56E9-474F-9CFA-B4A14F8F2339}" dt="2024-01-16T18:07:42.538" v="3340" actId="20577"/>
          <ac:spMkLst>
            <pc:docMk/>
            <pc:sldMk cId="3768344356" sldId="696"/>
            <ac:spMk id="28" creationId="{57F0DDA5-B382-BE49-BF5D-FF930EDD60C2}"/>
          </ac:spMkLst>
        </pc:spChg>
        <pc:spChg chg="mod">
          <ac:chgData name="Grabner, Devin Scott" userId="b4598608-5b36-4070-885e-8224e47cf116" providerId="ADAL" clId="{0521CC21-56E9-474F-9CFA-B4A14F8F2339}" dt="2024-01-16T18:07:42.538" v="3340" actId="20577"/>
          <ac:spMkLst>
            <pc:docMk/>
            <pc:sldMk cId="3768344356" sldId="696"/>
            <ac:spMk id="29" creationId="{13B6E22D-6D46-BBBD-416F-8C6042F88EC4}"/>
          </ac:spMkLst>
        </pc:spChg>
        <pc:spChg chg="mod">
          <ac:chgData name="Grabner, Devin Scott" userId="b4598608-5b36-4070-885e-8224e47cf116" providerId="ADAL" clId="{0521CC21-56E9-474F-9CFA-B4A14F8F2339}" dt="2024-01-16T18:07:42.538" v="3340" actId="20577"/>
          <ac:spMkLst>
            <pc:docMk/>
            <pc:sldMk cId="3768344356" sldId="696"/>
            <ac:spMk id="30" creationId="{F164573D-D444-C621-4095-D3B75ACB6DF2}"/>
          </ac:spMkLst>
        </pc:spChg>
        <pc:spChg chg="mod">
          <ac:chgData name="Grabner, Devin Scott" userId="b4598608-5b36-4070-885e-8224e47cf116" providerId="ADAL" clId="{0521CC21-56E9-474F-9CFA-B4A14F8F2339}" dt="2024-01-16T18:07:42.538" v="3340" actId="20577"/>
          <ac:spMkLst>
            <pc:docMk/>
            <pc:sldMk cId="3768344356" sldId="696"/>
            <ac:spMk id="31" creationId="{13CC5DD5-D05D-75ED-358B-77B5EFE23F25}"/>
          </ac:spMkLst>
        </pc:spChg>
        <pc:spChg chg="mod">
          <ac:chgData name="Grabner, Devin Scott" userId="b4598608-5b36-4070-885e-8224e47cf116" providerId="ADAL" clId="{0521CC21-56E9-474F-9CFA-B4A14F8F2339}" dt="2024-01-16T18:07:42.538" v="3340" actId="20577"/>
          <ac:spMkLst>
            <pc:docMk/>
            <pc:sldMk cId="3768344356" sldId="696"/>
            <ac:spMk id="32" creationId="{6EBD2313-421E-521E-FD8A-0BD386740A7E}"/>
          </ac:spMkLst>
        </pc:spChg>
        <pc:spChg chg="mod">
          <ac:chgData name="Grabner, Devin Scott" userId="b4598608-5b36-4070-885e-8224e47cf116" providerId="ADAL" clId="{0521CC21-56E9-474F-9CFA-B4A14F8F2339}" dt="2024-01-16T18:07:42.538" v="3340" actId="20577"/>
          <ac:spMkLst>
            <pc:docMk/>
            <pc:sldMk cId="3768344356" sldId="696"/>
            <ac:spMk id="35" creationId="{D400A66C-EBC0-4C1D-93B3-E28A91320F12}"/>
          </ac:spMkLst>
        </pc:spChg>
        <pc:spChg chg="mod">
          <ac:chgData name="Grabner, Devin Scott" userId="b4598608-5b36-4070-885e-8224e47cf116" providerId="ADAL" clId="{0521CC21-56E9-474F-9CFA-B4A14F8F2339}" dt="2024-01-16T18:07:42.538" v="3340" actId="20577"/>
          <ac:spMkLst>
            <pc:docMk/>
            <pc:sldMk cId="3768344356" sldId="696"/>
            <ac:spMk id="36" creationId="{90A2CC6E-68BC-2112-E26F-D94C29A75DDF}"/>
          </ac:spMkLst>
        </pc:spChg>
        <pc:spChg chg="mod">
          <ac:chgData name="Grabner, Devin Scott" userId="b4598608-5b36-4070-885e-8224e47cf116" providerId="ADAL" clId="{0521CC21-56E9-474F-9CFA-B4A14F8F2339}" dt="2024-01-16T18:07:42.538" v="3340" actId="20577"/>
          <ac:spMkLst>
            <pc:docMk/>
            <pc:sldMk cId="3768344356" sldId="696"/>
            <ac:spMk id="37" creationId="{8FEAC026-EAC0-AE81-D546-4FF12445F1D2}"/>
          </ac:spMkLst>
        </pc:spChg>
        <pc:spChg chg="mod">
          <ac:chgData name="Grabner, Devin Scott" userId="b4598608-5b36-4070-885e-8224e47cf116" providerId="ADAL" clId="{0521CC21-56E9-474F-9CFA-B4A14F8F2339}" dt="2024-01-16T18:07:42.538" v="3340" actId="20577"/>
          <ac:spMkLst>
            <pc:docMk/>
            <pc:sldMk cId="3768344356" sldId="696"/>
            <ac:spMk id="38" creationId="{801EAC02-035E-93A2-0604-FA8EB004502D}"/>
          </ac:spMkLst>
        </pc:spChg>
        <pc:spChg chg="add mod">
          <ac:chgData name="Grabner, Devin Scott" userId="b4598608-5b36-4070-885e-8224e47cf116" providerId="ADAL" clId="{0521CC21-56E9-474F-9CFA-B4A14F8F2339}" dt="2023-12-18T23:37:28.333" v="3176" actId="1076"/>
          <ac:spMkLst>
            <pc:docMk/>
            <pc:sldMk cId="3768344356" sldId="696"/>
            <ac:spMk id="39" creationId="{9D1C9679-1975-660E-38F1-CEAAB9780B96}"/>
          </ac:spMkLst>
        </pc:spChg>
        <pc:spChg chg="add mod">
          <ac:chgData name="Grabner, Devin Scott" userId="b4598608-5b36-4070-885e-8224e47cf116" providerId="ADAL" clId="{0521CC21-56E9-474F-9CFA-B4A14F8F2339}" dt="2023-12-18T23:32:37.145" v="3048" actId="208"/>
          <ac:spMkLst>
            <pc:docMk/>
            <pc:sldMk cId="3768344356" sldId="696"/>
            <ac:spMk id="41" creationId="{7413EF94-8710-9EC8-3B52-7B80459A6393}"/>
          </ac:spMkLst>
        </pc:spChg>
        <pc:spChg chg="add del mod">
          <ac:chgData name="Grabner, Devin Scott" userId="b4598608-5b36-4070-885e-8224e47cf116" providerId="ADAL" clId="{0521CC21-56E9-474F-9CFA-B4A14F8F2339}" dt="2023-12-18T23:33:05.765" v="3051" actId="478"/>
          <ac:spMkLst>
            <pc:docMk/>
            <pc:sldMk cId="3768344356" sldId="696"/>
            <ac:spMk id="42" creationId="{8CA79632-FA7A-22B9-EC8E-9D254FAF1877}"/>
          </ac:spMkLst>
        </pc:spChg>
        <pc:spChg chg="add del mod">
          <ac:chgData name="Grabner, Devin Scott" userId="b4598608-5b36-4070-885e-8224e47cf116" providerId="ADAL" clId="{0521CC21-56E9-474F-9CFA-B4A14F8F2339}" dt="2023-12-18T23:33:05.765" v="3051" actId="478"/>
          <ac:spMkLst>
            <pc:docMk/>
            <pc:sldMk cId="3768344356" sldId="696"/>
            <ac:spMk id="43" creationId="{63F690E2-4C68-E653-1970-A4249AB70A04}"/>
          </ac:spMkLst>
        </pc:spChg>
        <pc:spChg chg="add mod">
          <ac:chgData name="Grabner, Devin Scott" userId="b4598608-5b36-4070-885e-8224e47cf116" providerId="ADAL" clId="{0521CC21-56E9-474F-9CFA-B4A14F8F2339}" dt="2023-12-18T23:33:41.229" v="3057" actId="1076"/>
          <ac:spMkLst>
            <pc:docMk/>
            <pc:sldMk cId="3768344356" sldId="696"/>
            <ac:spMk id="44" creationId="{C668EC80-717B-1ED2-9A2E-8E234D50A3DA}"/>
          </ac:spMkLst>
        </pc:spChg>
        <pc:spChg chg="add mod">
          <ac:chgData name="Grabner, Devin Scott" userId="b4598608-5b36-4070-885e-8224e47cf116" providerId="ADAL" clId="{0521CC21-56E9-474F-9CFA-B4A14F8F2339}" dt="2023-12-18T23:33:36.551" v="3056" actId="1076"/>
          <ac:spMkLst>
            <pc:docMk/>
            <pc:sldMk cId="3768344356" sldId="696"/>
            <ac:spMk id="45" creationId="{1B64B715-2502-F9A3-3D88-0747EF70213A}"/>
          </ac:spMkLst>
        </pc:spChg>
        <pc:spChg chg="add mod">
          <ac:chgData name="Grabner, Devin Scott" userId="b4598608-5b36-4070-885e-8224e47cf116" providerId="ADAL" clId="{0521CC21-56E9-474F-9CFA-B4A14F8F2339}" dt="2024-01-16T18:09:38.590" v="3348"/>
          <ac:spMkLst>
            <pc:docMk/>
            <pc:sldMk cId="3768344356" sldId="696"/>
            <ac:spMk id="46" creationId="{C1E80E6E-BD01-51B5-7B44-D24BB11250FF}"/>
          </ac:spMkLst>
        </pc:spChg>
        <pc:grpChg chg="add mod">
          <ac:chgData name="Grabner, Devin Scott" userId="b4598608-5b36-4070-885e-8224e47cf116" providerId="ADAL" clId="{0521CC21-56E9-474F-9CFA-B4A14F8F2339}" dt="2024-01-16T18:07:42.538" v="3340" actId="20577"/>
          <ac:grpSpMkLst>
            <pc:docMk/>
            <pc:sldMk cId="3768344356" sldId="696"/>
            <ac:grpSpMk id="16" creationId="{4F8378A6-3BD7-4E25-A5F3-D009D5432122}"/>
          </ac:grpSpMkLst>
        </pc:grpChg>
        <pc:picChg chg="mod">
          <ac:chgData name="Grabner, Devin Scott" userId="b4598608-5b36-4070-885e-8224e47cf116" providerId="ADAL" clId="{0521CC21-56E9-474F-9CFA-B4A14F8F2339}" dt="2024-01-16T18:07:42.538" v="3340" actId="20577"/>
          <ac:picMkLst>
            <pc:docMk/>
            <pc:sldMk cId="3768344356" sldId="696"/>
            <ac:picMk id="17" creationId="{CFEBE821-A37D-A64C-4223-56DBBB326BD5}"/>
          </ac:picMkLst>
        </pc:picChg>
        <pc:picChg chg="add del mod">
          <ac:chgData name="Grabner, Devin Scott" userId="b4598608-5b36-4070-885e-8224e47cf116" providerId="ADAL" clId="{0521CC21-56E9-474F-9CFA-B4A14F8F2339}" dt="2023-12-18T20:04:06.026" v="1799"/>
          <ac:picMkLst>
            <pc:docMk/>
            <pc:sldMk cId="3768344356" sldId="696"/>
            <ac:picMk id="1025" creationId="{B49714BF-CEA9-BC94-FF22-4327B3DED105}"/>
          </ac:picMkLst>
        </pc:picChg>
        <pc:picChg chg="add del mod">
          <ac:chgData name="Grabner, Devin Scott" userId="b4598608-5b36-4070-885e-8224e47cf116" providerId="ADAL" clId="{0521CC21-56E9-474F-9CFA-B4A14F8F2339}" dt="2023-12-18T20:11:10.925" v="1871" actId="21"/>
          <ac:picMkLst>
            <pc:docMk/>
            <pc:sldMk cId="3768344356" sldId="696"/>
            <ac:picMk id="1026" creationId="{B4DEDF4E-8C79-DEC6-C034-70D1E7FDFBD2}"/>
          </ac:picMkLst>
        </pc:picChg>
        <pc:cxnChg chg="mod">
          <ac:chgData name="Grabner, Devin Scott" userId="b4598608-5b36-4070-885e-8224e47cf116" providerId="ADAL" clId="{0521CC21-56E9-474F-9CFA-B4A14F8F2339}" dt="2024-01-16T18:07:42.538" v="3340" actId="20577"/>
          <ac:cxnSpMkLst>
            <pc:docMk/>
            <pc:sldMk cId="3768344356" sldId="696"/>
            <ac:cxnSpMk id="19" creationId="{FB4A6AB1-CF13-82CD-357D-199CBBC84A46}"/>
          </ac:cxnSpMkLst>
        </pc:cxnChg>
        <pc:cxnChg chg="mod">
          <ac:chgData name="Grabner, Devin Scott" userId="b4598608-5b36-4070-885e-8224e47cf116" providerId="ADAL" clId="{0521CC21-56E9-474F-9CFA-B4A14F8F2339}" dt="2024-01-16T18:07:42.538" v="3340" actId="20577"/>
          <ac:cxnSpMkLst>
            <pc:docMk/>
            <pc:sldMk cId="3768344356" sldId="696"/>
            <ac:cxnSpMk id="21" creationId="{A0C375D1-AD14-87EB-C229-B42E98DFD255}"/>
          </ac:cxnSpMkLst>
        </pc:cxnChg>
        <pc:cxnChg chg="mod">
          <ac:chgData name="Grabner, Devin Scott" userId="b4598608-5b36-4070-885e-8224e47cf116" providerId="ADAL" clId="{0521CC21-56E9-474F-9CFA-B4A14F8F2339}" dt="2024-01-16T18:07:42.538" v="3340" actId="20577"/>
          <ac:cxnSpMkLst>
            <pc:docMk/>
            <pc:sldMk cId="3768344356" sldId="696"/>
            <ac:cxnSpMk id="25" creationId="{D5F94478-1951-9A6C-9EF3-86C327E618A3}"/>
          </ac:cxnSpMkLst>
        </pc:cxnChg>
        <pc:cxnChg chg="mod">
          <ac:chgData name="Grabner, Devin Scott" userId="b4598608-5b36-4070-885e-8224e47cf116" providerId="ADAL" clId="{0521CC21-56E9-474F-9CFA-B4A14F8F2339}" dt="2024-01-16T18:07:42.538" v="3340" actId="20577"/>
          <ac:cxnSpMkLst>
            <pc:docMk/>
            <pc:sldMk cId="3768344356" sldId="696"/>
            <ac:cxnSpMk id="26" creationId="{94DD331D-1785-498B-E075-65FBAE521CFB}"/>
          </ac:cxnSpMkLst>
        </pc:cxnChg>
        <pc:cxnChg chg="mod">
          <ac:chgData name="Grabner, Devin Scott" userId="b4598608-5b36-4070-885e-8224e47cf116" providerId="ADAL" clId="{0521CC21-56E9-474F-9CFA-B4A14F8F2339}" dt="2024-01-16T18:07:42.538" v="3340" actId="20577"/>
          <ac:cxnSpMkLst>
            <pc:docMk/>
            <pc:sldMk cId="3768344356" sldId="696"/>
            <ac:cxnSpMk id="27" creationId="{84A80285-4F0D-9B5F-1CBF-63D3CF72D1A3}"/>
          </ac:cxnSpMkLst>
        </pc:cxnChg>
        <pc:cxnChg chg="mod">
          <ac:chgData name="Grabner, Devin Scott" userId="b4598608-5b36-4070-885e-8224e47cf116" providerId="ADAL" clId="{0521CC21-56E9-474F-9CFA-B4A14F8F2339}" dt="2024-01-16T18:07:42.538" v="3340" actId="20577"/>
          <ac:cxnSpMkLst>
            <pc:docMk/>
            <pc:sldMk cId="3768344356" sldId="696"/>
            <ac:cxnSpMk id="33" creationId="{F9E6FCE6-25B3-7E2D-7F52-E0C605468C89}"/>
          </ac:cxnSpMkLst>
        </pc:cxnChg>
        <pc:cxnChg chg="mod">
          <ac:chgData name="Grabner, Devin Scott" userId="b4598608-5b36-4070-885e-8224e47cf116" providerId="ADAL" clId="{0521CC21-56E9-474F-9CFA-B4A14F8F2339}" dt="2024-01-16T18:07:42.538" v="3340" actId="20577"/>
          <ac:cxnSpMkLst>
            <pc:docMk/>
            <pc:sldMk cId="3768344356" sldId="696"/>
            <ac:cxnSpMk id="34" creationId="{874D7FBA-F31C-1E7F-12AD-07DA7CD4DFF0}"/>
          </ac:cxnSpMkLst>
        </pc:cxnChg>
      </pc:sldChg>
      <pc:sldChg chg="addSp delSp modSp new mod">
        <pc:chgData name="Grabner, Devin Scott" userId="b4598608-5b36-4070-885e-8224e47cf116" providerId="ADAL" clId="{0521CC21-56E9-474F-9CFA-B4A14F8F2339}" dt="2023-11-30T22:40:13.974" v="1784" actId="20577"/>
        <pc:sldMkLst>
          <pc:docMk/>
          <pc:sldMk cId="2189007558" sldId="697"/>
        </pc:sldMkLst>
        <pc:spChg chg="add mod">
          <ac:chgData name="Grabner, Devin Scott" userId="b4598608-5b36-4070-885e-8224e47cf116" providerId="ADAL" clId="{0521CC21-56E9-474F-9CFA-B4A14F8F2339}" dt="2023-11-30T02:28:47.114" v="1177" actId="20577"/>
          <ac:spMkLst>
            <pc:docMk/>
            <pc:sldMk cId="2189007558" sldId="697"/>
            <ac:spMk id="2" creationId="{44533878-3443-5564-D18F-3B98E768B1A1}"/>
          </ac:spMkLst>
        </pc:spChg>
        <pc:spChg chg="add mod">
          <ac:chgData name="Grabner, Devin Scott" userId="b4598608-5b36-4070-885e-8224e47cf116" providerId="ADAL" clId="{0521CC21-56E9-474F-9CFA-B4A14F8F2339}" dt="2023-11-30T02:22:37.904" v="1134" actId="1076"/>
          <ac:spMkLst>
            <pc:docMk/>
            <pc:sldMk cId="2189007558" sldId="697"/>
            <ac:spMk id="3" creationId="{AAD72B6D-8852-1F88-9CF9-8D8CFE5327FC}"/>
          </ac:spMkLst>
        </pc:spChg>
        <pc:spChg chg="add del mod">
          <ac:chgData name="Grabner, Devin Scott" userId="b4598608-5b36-4070-885e-8224e47cf116" providerId="ADAL" clId="{0521CC21-56E9-474F-9CFA-B4A14F8F2339}" dt="2023-11-30T02:41:42.926" v="1354" actId="478"/>
          <ac:spMkLst>
            <pc:docMk/>
            <pc:sldMk cId="2189007558" sldId="697"/>
            <ac:spMk id="4" creationId="{63D4A63F-4A20-05DC-2919-2499CB072282}"/>
          </ac:spMkLst>
        </pc:spChg>
        <pc:spChg chg="add mod">
          <ac:chgData name="Grabner, Devin Scott" userId="b4598608-5b36-4070-885e-8224e47cf116" providerId="ADAL" clId="{0521CC21-56E9-474F-9CFA-B4A14F8F2339}" dt="2023-11-30T22:40:13.974" v="1784" actId="20577"/>
          <ac:spMkLst>
            <pc:docMk/>
            <pc:sldMk cId="2189007558" sldId="697"/>
            <ac:spMk id="5" creationId="{1FB6C7F0-083A-1ED6-A6B0-C1933D6121C3}"/>
          </ac:spMkLst>
        </pc:spChg>
        <pc:spChg chg="add del mod">
          <ac:chgData name="Grabner, Devin Scott" userId="b4598608-5b36-4070-885e-8224e47cf116" providerId="ADAL" clId="{0521CC21-56E9-474F-9CFA-B4A14F8F2339}" dt="2023-11-30T02:32:13.219" v="1209" actId="478"/>
          <ac:spMkLst>
            <pc:docMk/>
            <pc:sldMk cId="2189007558" sldId="697"/>
            <ac:spMk id="6" creationId="{ECA9DED9-AF58-38E9-23C4-81BE4A5F4D72}"/>
          </ac:spMkLst>
        </pc:spChg>
        <pc:spChg chg="add mod">
          <ac:chgData name="Grabner, Devin Scott" userId="b4598608-5b36-4070-885e-8224e47cf116" providerId="ADAL" clId="{0521CC21-56E9-474F-9CFA-B4A14F8F2339}" dt="2023-11-30T03:08:04.515" v="1483" actId="14100"/>
          <ac:spMkLst>
            <pc:docMk/>
            <pc:sldMk cId="2189007558" sldId="697"/>
            <ac:spMk id="7" creationId="{EFF3056E-C735-8D4A-F654-4A5050EB54B0}"/>
          </ac:spMkLst>
        </pc:spChg>
        <pc:spChg chg="add mod">
          <ac:chgData name="Grabner, Devin Scott" userId="b4598608-5b36-4070-885e-8224e47cf116" providerId="ADAL" clId="{0521CC21-56E9-474F-9CFA-B4A14F8F2339}" dt="2023-11-30T03:08:07.019" v="1484" actId="1076"/>
          <ac:spMkLst>
            <pc:docMk/>
            <pc:sldMk cId="2189007558" sldId="697"/>
            <ac:spMk id="8" creationId="{BD4DB20C-2B19-504F-BF33-D5ACEE37B448}"/>
          </ac:spMkLst>
        </pc:spChg>
        <pc:spChg chg="add del mod">
          <ac:chgData name="Grabner, Devin Scott" userId="b4598608-5b36-4070-885e-8224e47cf116" providerId="ADAL" clId="{0521CC21-56E9-474F-9CFA-B4A14F8F2339}" dt="2023-11-30T02:37:30.045" v="1295" actId="478"/>
          <ac:spMkLst>
            <pc:docMk/>
            <pc:sldMk cId="2189007558" sldId="697"/>
            <ac:spMk id="9" creationId="{53832A40-6364-C8B1-C6B8-E74C5EE792BB}"/>
          </ac:spMkLst>
        </pc:spChg>
        <pc:spChg chg="add del mod">
          <ac:chgData name="Grabner, Devin Scott" userId="b4598608-5b36-4070-885e-8224e47cf116" providerId="ADAL" clId="{0521CC21-56E9-474F-9CFA-B4A14F8F2339}" dt="2023-11-30T02:37:30.045" v="1295" actId="478"/>
          <ac:spMkLst>
            <pc:docMk/>
            <pc:sldMk cId="2189007558" sldId="697"/>
            <ac:spMk id="10" creationId="{B749538A-0290-8AF3-DAF0-61FF261BB6F0}"/>
          </ac:spMkLst>
        </pc:spChg>
        <pc:spChg chg="add del mod">
          <ac:chgData name="Grabner, Devin Scott" userId="b4598608-5b36-4070-885e-8224e47cf116" providerId="ADAL" clId="{0521CC21-56E9-474F-9CFA-B4A14F8F2339}" dt="2023-11-30T02:37:30.045" v="1295" actId="478"/>
          <ac:spMkLst>
            <pc:docMk/>
            <pc:sldMk cId="2189007558" sldId="697"/>
            <ac:spMk id="11" creationId="{DFE8F345-E2F4-86BE-7D03-571642034A67}"/>
          </ac:spMkLst>
        </pc:spChg>
        <pc:spChg chg="add del mod">
          <ac:chgData name="Grabner, Devin Scott" userId="b4598608-5b36-4070-885e-8224e47cf116" providerId="ADAL" clId="{0521CC21-56E9-474F-9CFA-B4A14F8F2339}" dt="2023-11-30T02:37:30.045" v="1295" actId="478"/>
          <ac:spMkLst>
            <pc:docMk/>
            <pc:sldMk cId="2189007558" sldId="697"/>
            <ac:spMk id="12" creationId="{17549AAB-32B9-BCF5-6A0D-6B994714FEF4}"/>
          </ac:spMkLst>
        </pc:spChg>
        <pc:spChg chg="add del mod">
          <ac:chgData name="Grabner, Devin Scott" userId="b4598608-5b36-4070-885e-8224e47cf116" providerId="ADAL" clId="{0521CC21-56E9-474F-9CFA-B4A14F8F2339}" dt="2023-11-30T02:41:31.659" v="1347" actId="478"/>
          <ac:spMkLst>
            <pc:docMk/>
            <pc:sldMk cId="2189007558" sldId="697"/>
            <ac:spMk id="13" creationId="{62349A7B-1466-3E1B-EBAF-FE461B7B03A2}"/>
          </ac:spMkLst>
        </pc:spChg>
        <pc:spChg chg="add del mod">
          <ac:chgData name="Grabner, Devin Scott" userId="b4598608-5b36-4070-885e-8224e47cf116" providerId="ADAL" clId="{0521CC21-56E9-474F-9CFA-B4A14F8F2339}" dt="2023-11-30T02:41:31.659" v="1347" actId="478"/>
          <ac:spMkLst>
            <pc:docMk/>
            <pc:sldMk cId="2189007558" sldId="697"/>
            <ac:spMk id="14" creationId="{DEC34819-360D-B982-7BA9-B2FCE73F883E}"/>
          </ac:spMkLst>
        </pc:spChg>
        <pc:spChg chg="add mod">
          <ac:chgData name="Grabner, Devin Scott" userId="b4598608-5b36-4070-885e-8224e47cf116" providerId="ADAL" clId="{0521CC21-56E9-474F-9CFA-B4A14F8F2339}" dt="2023-11-30T03:23:30.475" v="1540" actId="1076"/>
          <ac:spMkLst>
            <pc:docMk/>
            <pc:sldMk cId="2189007558" sldId="697"/>
            <ac:spMk id="15" creationId="{0D0506C4-2C63-A721-3F7D-BAF43B9DBA03}"/>
          </ac:spMkLst>
        </pc:spChg>
        <pc:spChg chg="add mod">
          <ac:chgData name="Grabner, Devin Scott" userId="b4598608-5b36-4070-885e-8224e47cf116" providerId="ADAL" clId="{0521CC21-56E9-474F-9CFA-B4A14F8F2339}" dt="2023-11-30T03:23:35.713" v="1541" actId="1076"/>
          <ac:spMkLst>
            <pc:docMk/>
            <pc:sldMk cId="2189007558" sldId="697"/>
            <ac:spMk id="16" creationId="{8FA79EB6-55B8-F2B9-81E2-D4DE5BCE337F}"/>
          </ac:spMkLst>
        </pc:spChg>
        <pc:spChg chg="add del mod">
          <ac:chgData name="Grabner, Devin Scott" userId="b4598608-5b36-4070-885e-8224e47cf116" providerId="ADAL" clId="{0521CC21-56E9-474F-9CFA-B4A14F8F2339}" dt="2023-11-30T03:08:08.824" v="1485" actId="478"/>
          <ac:spMkLst>
            <pc:docMk/>
            <pc:sldMk cId="2189007558" sldId="697"/>
            <ac:spMk id="17" creationId="{013CE104-B429-A93E-7AD2-CCB7AA1BDFB9}"/>
          </ac:spMkLst>
        </pc:spChg>
        <pc:spChg chg="add mod">
          <ac:chgData name="Grabner, Devin Scott" userId="b4598608-5b36-4070-885e-8224e47cf116" providerId="ADAL" clId="{0521CC21-56E9-474F-9CFA-B4A14F8F2339}" dt="2023-11-30T03:26:06.537" v="1769" actId="14100"/>
          <ac:spMkLst>
            <pc:docMk/>
            <pc:sldMk cId="2189007558" sldId="697"/>
            <ac:spMk id="18" creationId="{047CBEE7-B7FF-BC4D-9425-557EE690A1F1}"/>
          </ac:spMkLst>
        </pc:spChg>
      </pc:sldChg>
      <pc:sldChg chg="add del">
        <pc:chgData name="Grabner, Devin Scott" userId="b4598608-5b36-4070-885e-8224e47cf116" providerId="ADAL" clId="{0521CC21-56E9-474F-9CFA-B4A14F8F2339}" dt="2023-12-18T23:28:17.305" v="2920" actId="47"/>
        <pc:sldMkLst>
          <pc:docMk/>
          <pc:sldMk cId="1728813910" sldId="698"/>
        </pc:sldMkLst>
      </pc:sldChg>
      <pc:sldChg chg="addSp delSp modSp mod">
        <pc:chgData name="Grabner, Devin Scott" userId="b4598608-5b36-4070-885e-8224e47cf116" providerId="ADAL" clId="{0521CC21-56E9-474F-9CFA-B4A14F8F2339}" dt="2024-01-25T05:07:14.390" v="5816" actId="1036"/>
        <pc:sldMkLst>
          <pc:docMk/>
          <pc:sldMk cId="2235628875" sldId="698"/>
        </pc:sldMkLst>
        <pc:spChg chg="mod">
          <ac:chgData name="Grabner, Devin Scott" userId="b4598608-5b36-4070-885e-8224e47cf116" providerId="ADAL" clId="{0521CC21-56E9-474F-9CFA-B4A14F8F2339}" dt="2024-01-18T18:49:18.407" v="3361" actId="20577"/>
          <ac:spMkLst>
            <pc:docMk/>
            <pc:sldMk cId="2235628875" sldId="698"/>
            <ac:spMk id="13" creationId="{452FF0EE-A641-22AF-DBAC-D36E7AC803CC}"/>
          </ac:spMkLst>
        </pc:spChg>
        <pc:spChg chg="mod">
          <ac:chgData name="Grabner, Devin Scott" userId="b4598608-5b36-4070-885e-8224e47cf116" providerId="ADAL" clId="{0521CC21-56E9-474F-9CFA-B4A14F8F2339}" dt="2024-01-25T05:07:14.390" v="5816" actId="1036"/>
          <ac:spMkLst>
            <pc:docMk/>
            <pc:sldMk cId="2235628875" sldId="698"/>
            <ac:spMk id="14" creationId="{848CB379-DA4B-EEF5-7D44-2E64B8CEC8CA}"/>
          </ac:spMkLst>
        </pc:spChg>
        <pc:picChg chg="add del mod">
          <ac:chgData name="Grabner, Devin Scott" userId="b4598608-5b36-4070-885e-8224e47cf116" providerId="ADAL" clId="{0521CC21-56E9-474F-9CFA-B4A14F8F2339}" dt="2024-01-24T19:18:17.019" v="3801" actId="478"/>
          <ac:picMkLst>
            <pc:docMk/>
            <pc:sldMk cId="2235628875" sldId="698"/>
            <ac:picMk id="2" creationId="{89880AEE-C83B-1012-C297-7A30D021AE02}"/>
          </ac:picMkLst>
        </pc:picChg>
      </pc:sldChg>
      <pc:sldChg chg="addSp delSp modSp new del mod">
        <pc:chgData name="Grabner, Devin Scott" userId="b4598608-5b36-4070-885e-8224e47cf116" providerId="ADAL" clId="{0521CC21-56E9-474F-9CFA-B4A14F8F2339}" dt="2023-12-18T23:28:18.590" v="2921" actId="47"/>
        <pc:sldMkLst>
          <pc:docMk/>
          <pc:sldMk cId="1318340125" sldId="699"/>
        </pc:sldMkLst>
        <pc:spChg chg="add del mod">
          <ac:chgData name="Grabner, Devin Scott" userId="b4598608-5b36-4070-885e-8224e47cf116" providerId="ADAL" clId="{0521CC21-56E9-474F-9CFA-B4A14F8F2339}" dt="2023-12-18T23:18:44.917" v="2534" actId="478"/>
          <ac:spMkLst>
            <pc:docMk/>
            <pc:sldMk cId="1318340125" sldId="699"/>
            <ac:spMk id="2" creationId="{200F3FA3-DFE5-FF2E-1F20-90632AD0B711}"/>
          </ac:spMkLst>
        </pc:spChg>
        <pc:spChg chg="add del mod">
          <ac:chgData name="Grabner, Devin Scott" userId="b4598608-5b36-4070-885e-8224e47cf116" providerId="ADAL" clId="{0521CC21-56E9-474F-9CFA-B4A14F8F2339}" dt="2023-12-18T23:18:53.549" v="2538" actId="478"/>
          <ac:spMkLst>
            <pc:docMk/>
            <pc:sldMk cId="1318340125" sldId="699"/>
            <ac:spMk id="4" creationId="{6D712EB4-3880-7F82-D48C-BC35B3661444}"/>
          </ac:spMkLst>
        </pc:spChg>
        <pc:spChg chg="add del mod">
          <ac:chgData name="Grabner, Devin Scott" userId="b4598608-5b36-4070-885e-8224e47cf116" providerId="ADAL" clId="{0521CC21-56E9-474F-9CFA-B4A14F8F2339}" dt="2023-12-18T20:27:17.090" v="2000" actId="478"/>
          <ac:spMkLst>
            <pc:docMk/>
            <pc:sldMk cId="1318340125" sldId="699"/>
            <ac:spMk id="11" creationId="{D2AB310C-118A-73E2-69F2-A7A9FFE0FFAA}"/>
          </ac:spMkLst>
        </pc:spChg>
        <pc:spChg chg="add del mod">
          <ac:chgData name="Grabner, Devin Scott" userId="b4598608-5b36-4070-885e-8224e47cf116" providerId="ADAL" clId="{0521CC21-56E9-474F-9CFA-B4A14F8F2339}" dt="2023-12-18T20:27:15.567" v="1999" actId="478"/>
          <ac:spMkLst>
            <pc:docMk/>
            <pc:sldMk cId="1318340125" sldId="699"/>
            <ac:spMk id="12" creationId="{EAB68D0D-3790-342A-211D-A1406274C43B}"/>
          </ac:spMkLst>
        </pc:spChg>
        <pc:spChg chg="add del mod">
          <ac:chgData name="Grabner, Devin Scott" userId="b4598608-5b36-4070-885e-8224e47cf116" providerId="ADAL" clId="{0521CC21-56E9-474F-9CFA-B4A14F8F2339}" dt="2023-12-18T23:18:50.689" v="2536" actId="478"/>
          <ac:spMkLst>
            <pc:docMk/>
            <pc:sldMk cId="1318340125" sldId="699"/>
            <ac:spMk id="13" creationId="{A8A0E1B5-0D3D-02CA-1742-F88B34665E1F}"/>
          </ac:spMkLst>
        </pc:spChg>
        <pc:spChg chg="add del mod">
          <ac:chgData name="Grabner, Devin Scott" userId="b4598608-5b36-4070-885e-8224e47cf116" providerId="ADAL" clId="{0521CC21-56E9-474F-9CFA-B4A14F8F2339}" dt="2023-12-18T23:18:47.201" v="2535" actId="478"/>
          <ac:spMkLst>
            <pc:docMk/>
            <pc:sldMk cId="1318340125" sldId="699"/>
            <ac:spMk id="16" creationId="{445FD4E2-6BDB-61F4-7D40-78B90D74A06F}"/>
          </ac:spMkLst>
        </pc:spChg>
        <pc:spChg chg="add del mod">
          <ac:chgData name="Grabner, Devin Scott" userId="b4598608-5b36-4070-885e-8224e47cf116" providerId="ADAL" clId="{0521CC21-56E9-474F-9CFA-B4A14F8F2339}" dt="2023-12-18T23:18:47.201" v="2535" actId="478"/>
          <ac:spMkLst>
            <pc:docMk/>
            <pc:sldMk cId="1318340125" sldId="699"/>
            <ac:spMk id="17" creationId="{5614E455-3403-F32E-6223-76C0CAA6F4A1}"/>
          </ac:spMkLst>
        </pc:spChg>
        <pc:spChg chg="add del mod">
          <ac:chgData name="Grabner, Devin Scott" userId="b4598608-5b36-4070-885e-8224e47cf116" providerId="ADAL" clId="{0521CC21-56E9-474F-9CFA-B4A14F8F2339}" dt="2023-12-18T23:18:50.689" v="2536" actId="478"/>
          <ac:spMkLst>
            <pc:docMk/>
            <pc:sldMk cId="1318340125" sldId="699"/>
            <ac:spMk id="33" creationId="{C84E08F1-6627-C61B-1316-BDE847E8EFBF}"/>
          </ac:spMkLst>
        </pc:spChg>
        <pc:spChg chg="add del mod">
          <ac:chgData name="Grabner, Devin Scott" userId="b4598608-5b36-4070-885e-8224e47cf116" providerId="ADAL" clId="{0521CC21-56E9-474F-9CFA-B4A14F8F2339}" dt="2023-12-18T20:23:01.977" v="1966" actId="478"/>
          <ac:spMkLst>
            <pc:docMk/>
            <pc:sldMk cId="1318340125" sldId="699"/>
            <ac:spMk id="36" creationId="{DF054CEC-7388-091B-54D0-9427D8C7FB8A}"/>
          </ac:spMkLst>
        </pc:spChg>
        <pc:spChg chg="add del mod">
          <ac:chgData name="Grabner, Devin Scott" userId="b4598608-5b36-4070-885e-8224e47cf116" providerId="ADAL" clId="{0521CC21-56E9-474F-9CFA-B4A14F8F2339}" dt="2023-12-18T23:18:47.201" v="2535" actId="478"/>
          <ac:spMkLst>
            <pc:docMk/>
            <pc:sldMk cId="1318340125" sldId="699"/>
            <ac:spMk id="37" creationId="{C49A1140-B87B-5072-5C45-B6AC245CA706}"/>
          </ac:spMkLst>
        </pc:spChg>
        <pc:spChg chg="add del mod">
          <ac:chgData name="Grabner, Devin Scott" userId="b4598608-5b36-4070-885e-8224e47cf116" providerId="ADAL" clId="{0521CC21-56E9-474F-9CFA-B4A14F8F2339}" dt="2023-12-18T23:18:47.201" v="2535" actId="478"/>
          <ac:spMkLst>
            <pc:docMk/>
            <pc:sldMk cId="1318340125" sldId="699"/>
            <ac:spMk id="38" creationId="{39C95472-4BA1-D10F-735A-B53AE5B4B0F0}"/>
          </ac:spMkLst>
        </pc:spChg>
        <pc:spChg chg="add del mod">
          <ac:chgData name="Grabner, Devin Scott" userId="b4598608-5b36-4070-885e-8224e47cf116" providerId="ADAL" clId="{0521CC21-56E9-474F-9CFA-B4A14F8F2339}" dt="2023-12-18T23:18:47.201" v="2535" actId="478"/>
          <ac:spMkLst>
            <pc:docMk/>
            <pc:sldMk cId="1318340125" sldId="699"/>
            <ac:spMk id="39" creationId="{ADF97AC5-AA55-AC8B-814B-1CAAD22B18D4}"/>
          </ac:spMkLst>
        </pc:spChg>
        <pc:spChg chg="add del mod">
          <ac:chgData name="Grabner, Devin Scott" userId="b4598608-5b36-4070-885e-8224e47cf116" providerId="ADAL" clId="{0521CC21-56E9-474F-9CFA-B4A14F8F2339}" dt="2023-12-18T23:18:47.201" v="2535" actId="478"/>
          <ac:spMkLst>
            <pc:docMk/>
            <pc:sldMk cId="1318340125" sldId="699"/>
            <ac:spMk id="40" creationId="{9864D1EB-5249-A753-5B89-CAD6947A0B15}"/>
          </ac:spMkLst>
        </pc:spChg>
        <pc:spChg chg="add del mod">
          <ac:chgData name="Grabner, Devin Scott" userId="b4598608-5b36-4070-885e-8224e47cf116" providerId="ADAL" clId="{0521CC21-56E9-474F-9CFA-B4A14F8F2339}" dt="2023-12-18T23:18:47.201" v="2535" actId="478"/>
          <ac:spMkLst>
            <pc:docMk/>
            <pc:sldMk cId="1318340125" sldId="699"/>
            <ac:spMk id="44" creationId="{E1DC0720-9D97-75B0-3BA3-695C84F5FE06}"/>
          </ac:spMkLst>
        </pc:spChg>
        <pc:spChg chg="add del mod">
          <ac:chgData name="Grabner, Devin Scott" userId="b4598608-5b36-4070-885e-8224e47cf116" providerId="ADAL" clId="{0521CC21-56E9-474F-9CFA-B4A14F8F2339}" dt="2023-12-18T23:18:47.201" v="2535" actId="478"/>
          <ac:spMkLst>
            <pc:docMk/>
            <pc:sldMk cId="1318340125" sldId="699"/>
            <ac:spMk id="45" creationId="{9E62FD36-C443-4123-AC4B-7220C5AAABA2}"/>
          </ac:spMkLst>
        </pc:spChg>
        <pc:spChg chg="add del mod">
          <ac:chgData name="Grabner, Devin Scott" userId="b4598608-5b36-4070-885e-8224e47cf116" providerId="ADAL" clId="{0521CC21-56E9-474F-9CFA-B4A14F8F2339}" dt="2023-12-18T23:18:55.388" v="2540" actId="478"/>
          <ac:spMkLst>
            <pc:docMk/>
            <pc:sldMk cId="1318340125" sldId="699"/>
            <ac:spMk id="53" creationId="{1B8A9B5C-02C6-4448-4622-3D3C4E4E5C71}"/>
          </ac:spMkLst>
        </pc:spChg>
        <pc:spChg chg="add del mod">
          <ac:chgData name="Grabner, Devin Scott" userId="b4598608-5b36-4070-885e-8224e47cf116" providerId="ADAL" clId="{0521CC21-56E9-474F-9CFA-B4A14F8F2339}" dt="2023-12-18T23:18:50.689" v="2536" actId="478"/>
          <ac:spMkLst>
            <pc:docMk/>
            <pc:sldMk cId="1318340125" sldId="699"/>
            <ac:spMk id="55" creationId="{01B42805-63AE-02BB-A93A-48391BAF7359}"/>
          </ac:spMkLst>
        </pc:spChg>
        <pc:spChg chg="add del mod">
          <ac:chgData name="Grabner, Devin Scott" userId="b4598608-5b36-4070-885e-8224e47cf116" providerId="ADAL" clId="{0521CC21-56E9-474F-9CFA-B4A14F8F2339}" dt="2023-12-18T20:27:59.364" v="2013"/>
          <ac:spMkLst>
            <pc:docMk/>
            <pc:sldMk cId="1318340125" sldId="699"/>
            <ac:spMk id="66" creationId="{9A5A7130-816C-D14E-6CB8-AFC8A05BADE1}"/>
          </ac:spMkLst>
        </pc:spChg>
        <pc:spChg chg="add del mod">
          <ac:chgData name="Grabner, Devin Scott" userId="b4598608-5b36-4070-885e-8224e47cf116" providerId="ADAL" clId="{0521CC21-56E9-474F-9CFA-B4A14F8F2339}" dt="2023-12-18T20:27:59.364" v="2013"/>
          <ac:spMkLst>
            <pc:docMk/>
            <pc:sldMk cId="1318340125" sldId="699"/>
            <ac:spMk id="68" creationId="{51AB8F27-477E-32F3-C073-C182A206068E}"/>
          </ac:spMkLst>
        </pc:spChg>
        <pc:spChg chg="add del mod">
          <ac:chgData name="Grabner, Devin Scott" userId="b4598608-5b36-4070-885e-8224e47cf116" providerId="ADAL" clId="{0521CC21-56E9-474F-9CFA-B4A14F8F2339}" dt="2023-12-18T23:18:50.689" v="2536" actId="478"/>
          <ac:spMkLst>
            <pc:docMk/>
            <pc:sldMk cId="1318340125" sldId="699"/>
            <ac:spMk id="70" creationId="{3A5D66BC-5CF8-DD12-ACCC-6F698F8BD254}"/>
          </ac:spMkLst>
        </pc:spChg>
        <pc:spChg chg="add mod">
          <ac:chgData name="Grabner, Devin Scott" userId="b4598608-5b36-4070-885e-8224e47cf116" providerId="ADAL" clId="{0521CC21-56E9-474F-9CFA-B4A14F8F2339}" dt="2023-12-18T23:24:29.643" v="2712" actId="164"/>
          <ac:spMkLst>
            <pc:docMk/>
            <pc:sldMk cId="1318340125" sldId="699"/>
            <ac:spMk id="71" creationId="{FDEC256D-9645-04F5-1C74-314E9FBD0D48}"/>
          </ac:spMkLst>
        </pc:spChg>
        <pc:spChg chg="add del mod">
          <ac:chgData name="Grabner, Devin Scott" userId="b4598608-5b36-4070-885e-8224e47cf116" providerId="ADAL" clId="{0521CC21-56E9-474F-9CFA-B4A14F8F2339}" dt="2023-12-18T23:09:35.030" v="2369" actId="478"/>
          <ac:spMkLst>
            <pc:docMk/>
            <pc:sldMk cId="1318340125" sldId="699"/>
            <ac:spMk id="75" creationId="{1F166028-0BFB-12C2-DBB7-275426C53D8C}"/>
          </ac:spMkLst>
        </pc:spChg>
        <pc:spChg chg="add del mod">
          <ac:chgData name="Grabner, Devin Scott" userId="b4598608-5b36-4070-885e-8224e47cf116" providerId="ADAL" clId="{0521CC21-56E9-474F-9CFA-B4A14F8F2339}" dt="2023-12-18T23:09:37.171" v="2371" actId="478"/>
          <ac:spMkLst>
            <pc:docMk/>
            <pc:sldMk cId="1318340125" sldId="699"/>
            <ac:spMk id="76" creationId="{8D3E42FB-5A39-F670-E884-5E7D9F515069}"/>
          </ac:spMkLst>
        </pc:spChg>
        <pc:spChg chg="add mod">
          <ac:chgData name="Grabner, Devin Scott" userId="b4598608-5b36-4070-885e-8224e47cf116" providerId="ADAL" clId="{0521CC21-56E9-474F-9CFA-B4A14F8F2339}" dt="2023-12-18T23:24:29.643" v="2712" actId="164"/>
          <ac:spMkLst>
            <pc:docMk/>
            <pc:sldMk cId="1318340125" sldId="699"/>
            <ac:spMk id="77" creationId="{089219CA-E518-5A8E-8F54-5E7257D58198}"/>
          </ac:spMkLst>
        </pc:spChg>
        <pc:spChg chg="add mod">
          <ac:chgData name="Grabner, Devin Scott" userId="b4598608-5b36-4070-885e-8224e47cf116" providerId="ADAL" clId="{0521CC21-56E9-474F-9CFA-B4A14F8F2339}" dt="2023-12-18T23:24:29.643" v="2712" actId="164"/>
          <ac:spMkLst>
            <pc:docMk/>
            <pc:sldMk cId="1318340125" sldId="699"/>
            <ac:spMk id="78" creationId="{9E207215-B4D5-629F-E855-A5D239E08D02}"/>
          </ac:spMkLst>
        </pc:spChg>
        <pc:spChg chg="add mod">
          <ac:chgData name="Grabner, Devin Scott" userId="b4598608-5b36-4070-885e-8224e47cf116" providerId="ADAL" clId="{0521CC21-56E9-474F-9CFA-B4A14F8F2339}" dt="2023-12-18T23:24:29.643" v="2712" actId="164"/>
          <ac:spMkLst>
            <pc:docMk/>
            <pc:sldMk cId="1318340125" sldId="699"/>
            <ac:spMk id="79" creationId="{218232EA-1293-EAD5-F5E9-8B213104FFE2}"/>
          </ac:spMkLst>
        </pc:spChg>
        <pc:spChg chg="add mod">
          <ac:chgData name="Grabner, Devin Scott" userId="b4598608-5b36-4070-885e-8224e47cf116" providerId="ADAL" clId="{0521CC21-56E9-474F-9CFA-B4A14F8F2339}" dt="2023-12-18T23:24:29.643" v="2712" actId="164"/>
          <ac:spMkLst>
            <pc:docMk/>
            <pc:sldMk cId="1318340125" sldId="699"/>
            <ac:spMk id="90" creationId="{3D511219-6CFF-A559-68B2-BFCB21CDA048}"/>
          </ac:spMkLst>
        </pc:spChg>
        <pc:spChg chg="add mod">
          <ac:chgData name="Grabner, Devin Scott" userId="b4598608-5b36-4070-885e-8224e47cf116" providerId="ADAL" clId="{0521CC21-56E9-474F-9CFA-B4A14F8F2339}" dt="2023-12-18T23:24:29.643" v="2712" actId="164"/>
          <ac:spMkLst>
            <pc:docMk/>
            <pc:sldMk cId="1318340125" sldId="699"/>
            <ac:spMk id="91" creationId="{928DCEF1-6DF3-53B1-81FF-A8518FC2738B}"/>
          </ac:spMkLst>
        </pc:spChg>
        <pc:spChg chg="add mod">
          <ac:chgData name="Grabner, Devin Scott" userId="b4598608-5b36-4070-885e-8224e47cf116" providerId="ADAL" clId="{0521CC21-56E9-474F-9CFA-B4A14F8F2339}" dt="2023-12-18T23:24:29.643" v="2712" actId="164"/>
          <ac:spMkLst>
            <pc:docMk/>
            <pc:sldMk cId="1318340125" sldId="699"/>
            <ac:spMk id="92" creationId="{3699E87F-DB5D-C39F-2EDC-FD9787D0B3EF}"/>
          </ac:spMkLst>
        </pc:spChg>
        <pc:spChg chg="add mod ord">
          <ac:chgData name="Grabner, Devin Scott" userId="b4598608-5b36-4070-885e-8224e47cf116" providerId="ADAL" clId="{0521CC21-56E9-474F-9CFA-B4A14F8F2339}" dt="2023-12-18T23:24:29.643" v="2712" actId="164"/>
          <ac:spMkLst>
            <pc:docMk/>
            <pc:sldMk cId="1318340125" sldId="699"/>
            <ac:spMk id="93" creationId="{7010E86F-216C-C129-D451-DC5F9BF3F1CE}"/>
          </ac:spMkLst>
        </pc:spChg>
        <pc:spChg chg="add mod">
          <ac:chgData name="Grabner, Devin Scott" userId="b4598608-5b36-4070-885e-8224e47cf116" providerId="ADAL" clId="{0521CC21-56E9-474F-9CFA-B4A14F8F2339}" dt="2023-12-18T23:24:29.643" v="2712" actId="164"/>
          <ac:spMkLst>
            <pc:docMk/>
            <pc:sldMk cId="1318340125" sldId="699"/>
            <ac:spMk id="94" creationId="{916B547D-6AF8-C04F-127A-559171AAF727}"/>
          </ac:spMkLst>
        </pc:spChg>
        <pc:spChg chg="add del mod">
          <ac:chgData name="Grabner, Devin Scott" userId="b4598608-5b36-4070-885e-8224e47cf116" providerId="ADAL" clId="{0521CC21-56E9-474F-9CFA-B4A14F8F2339}" dt="2023-12-18T23:16:29.085" v="2509" actId="478"/>
          <ac:spMkLst>
            <pc:docMk/>
            <pc:sldMk cId="1318340125" sldId="699"/>
            <ac:spMk id="95" creationId="{59F23B4D-35CB-4061-4F24-EDC2EF8375AC}"/>
          </ac:spMkLst>
        </pc:spChg>
        <pc:spChg chg="add mod">
          <ac:chgData name="Grabner, Devin Scott" userId="b4598608-5b36-4070-885e-8224e47cf116" providerId="ADAL" clId="{0521CC21-56E9-474F-9CFA-B4A14F8F2339}" dt="2023-12-18T23:24:29.643" v="2712" actId="164"/>
          <ac:spMkLst>
            <pc:docMk/>
            <pc:sldMk cId="1318340125" sldId="699"/>
            <ac:spMk id="96" creationId="{C0B1578B-AC7C-F5A8-3C5B-6019A9EEE036}"/>
          </ac:spMkLst>
        </pc:spChg>
        <pc:spChg chg="add mod">
          <ac:chgData name="Grabner, Devin Scott" userId="b4598608-5b36-4070-885e-8224e47cf116" providerId="ADAL" clId="{0521CC21-56E9-474F-9CFA-B4A14F8F2339}" dt="2023-12-18T23:24:29.643" v="2712" actId="164"/>
          <ac:spMkLst>
            <pc:docMk/>
            <pc:sldMk cId="1318340125" sldId="699"/>
            <ac:spMk id="102" creationId="{566BD9BA-A76F-257F-4132-981DD35896B8}"/>
          </ac:spMkLst>
        </pc:spChg>
        <pc:spChg chg="add mod">
          <ac:chgData name="Grabner, Devin Scott" userId="b4598608-5b36-4070-885e-8224e47cf116" providerId="ADAL" clId="{0521CC21-56E9-474F-9CFA-B4A14F8F2339}" dt="2023-12-18T23:24:29.643" v="2712" actId="164"/>
          <ac:spMkLst>
            <pc:docMk/>
            <pc:sldMk cId="1318340125" sldId="699"/>
            <ac:spMk id="103" creationId="{4FF823A7-1C60-B290-1D07-C7DCACD1F818}"/>
          </ac:spMkLst>
        </pc:spChg>
        <pc:spChg chg="add mod">
          <ac:chgData name="Grabner, Devin Scott" userId="b4598608-5b36-4070-885e-8224e47cf116" providerId="ADAL" clId="{0521CC21-56E9-474F-9CFA-B4A14F8F2339}" dt="2023-12-18T23:24:29.643" v="2712" actId="164"/>
          <ac:spMkLst>
            <pc:docMk/>
            <pc:sldMk cId="1318340125" sldId="699"/>
            <ac:spMk id="104" creationId="{F4EF5EF3-0146-8B1F-D0E8-8E2F6D9E2DBB}"/>
          </ac:spMkLst>
        </pc:spChg>
        <pc:spChg chg="add mod">
          <ac:chgData name="Grabner, Devin Scott" userId="b4598608-5b36-4070-885e-8224e47cf116" providerId="ADAL" clId="{0521CC21-56E9-474F-9CFA-B4A14F8F2339}" dt="2023-12-18T23:24:29.643" v="2712" actId="164"/>
          <ac:spMkLst>
            <pc:docMk/>
            <pc:sldMk cId="1318340125" sldId="699"/>
            <ac:spMk id="105" creationId="{FEE32145-17BA-DCAD-9CEF-97DBA430BC2A}"/>
          </ac:spMkLst>
        </pc:spChg>
        <pc:grpChg chg="del mod">
          <ac:chgData name="Grabner, Devin Scott" userId="b4598608-5b36-4070-885e-8224e47cf116" providerId="ADAL" clId="{0521CC21-56E9-474F-9CFA-B4A14F8F2339}" dt="2023-12-18T20:21:48.660" v="1950" actId="478"/>
          <ac:grpSpMkLst>
            <pc:docMk/>
            <pc:sldMk cId="1318340125" sldId="699"/>
            <ac:grpSpMk id="28" creationId="{F61E8B29-DA04-6551-E56F-1765E736BA7E}"/>
          </ac:grpSpMkLst>
        </pc:grpChg>
        <pc:grpChg chg="add del mod">
          <ac:chgData name="Grabner, Devin Scott" userId="b4598608-5b36-4070-885e-8224e47cf116" providerId="ADAL" clId="{0521CC21-56E9-474F-9CFA-B4A14F8F2339}" dt="2023-12-18T23:18:52.089" v="2537" actId="478"/>
          <ac:grpSpMkLst>
            <pc:docMk/>
            <pc:sldMk cId="1318340125" sldId="699"/>
            <ac:grpSpMk id="29" creationId="{DA050FE1-3430-48D6-2155-3B2808042A61}"/>
          </ac:grpSpMkLst>
        </pc:grpChg>
        <pc:grpChg chg="add del mod">
          <ac:chgData name="Grabner, Devin Scott" userId="b4598608-5b36-4070-885e-8224e47cf116" providerId="ADAL" clId="{0521CC21-56E9-474F-9CFA-B4A14F8F2339}" dt="2023-12-18T23:18:58.444" v="2543" actId="478"/>
          <ac:grpSpMkLst>
            <pc:docMk/>
            <pc:sldMk cId="1318340125" sldId="699"/>
            <ac:grpSpMk id="30" creationId="{0F2F8C4F-0012-1AED-A20D-FA33533A6711}"/>
          </ac:grpSpMkLst>
        </pc:grpChg>
        <pc:grpChg chg="add del mod">
          <ac:chgData name="Grabner, Devin Scott" userId="b4598608-5b36-4070-885e-8224e47cf116" providerId="ADAL" clId="{0521CC21-56E9-474F-9CFA-B4A14F8F2339}" dt="2023-12-18T23:18:56.266" v="2541" actId="478"/>
          <ac:grpSpMkLst>
            <pc:docMk/>
            <pc:sldMk cId="1318340125" sldId="699"/>
            <ac:grpSpMk id="41" creationId="{26C600FB-EAA5-34E6-4EFA-112607BBB036}"/>
          </ac:grpSpMkLst>
        </pc:grpChg>
        <pc:grpChg chg="add del mod">
          <ac:chgData name="Grabner, Devin Scott" userId="b4598608-5b36-4070-885e-8224e47cf116" providerId="ADAL" clId="{0521CC21-56E9-474F-9CFA-B4A14F8F2339}" dt="2023-12-18T20:26:25.475" v="1988" actId="165"/>
          <ac:grpSpMkLst>
            <pc:docMk/>
            <pc:sldMk cId="1318340125" sldId="699"/>
            <ac:grpSpMk id="46" creationId="{D218201C-EE90-C916-09C5-16690AA14576}"/>
          </ac:grpSpMkLst>
        </pc:grpChg>
        <pc:grpChg chg="add mod">
          <ac:chgData name="Grabner, Devin Scott" userId="b4598608-5b36-4070-885e-8224e47cf116" providerId="ADAL" clId="{0521CC21-56E9-474F-9CFA-B4A14F8F2339}" dt="2023-12-18T23:24:29.643" v="2712" actId="164"/>
          <ac:grpSpMkLst>
            <pc:docMk/>
            <pc:sldMk cId="1318340125" sldId="699"/>
            <ac:grpSpMk id="106" creationId="{1D49881E-D3E4-F7D0-9322-3C2514861410}"/>
          </ac:grpSpMkLst>
        </pc:grpChg>
        <pc:picChg chg="add del mod">
          <ac:chgData name="Grabner, Devin Scott" userId="b4598608-5b36-4070-885e-8224e47cf116" providerId="ADAL" clId="{0521CC21-56E9-474F-9CFA-B4A14F8F2339}" dt="2023-12-18T20:12:04.913" v="1878" actId="478"/>
          <ac:picMkLst>
            <pc:docMk/>
            <pc:sldMk cId="1318340125" sldId="699"/>
            <ac:picMk id="3" creationId="{E3DE0AEC-D496-8568-D2F7-3924A91451F4}"/>
          </ac:picMkLst>
        </pc:picChg>
        <pc:picChg chg="add mod">
          <ac:chgData name="Grabner, Devin Scott" userId="b4598608-5b36-4070-885e-8224e47cf116" providerId="ADAL" clId="{0521CC21-56E9-474F-9CFA-B4A14F8F2339}" dt="2023-12-18T23:24:29.643" v="2712" actId="164"/>
          <ac:picMkLst>
            <pc:docMk/>
            <pc:sldMk cId="1318340125" sldId="699"/>
            <ac:picMk id="2049" creationId="{FB034C41-F7DA-1FFE-7BC9-53717543D6EC}"/>
          </ac:picMkLst>
        </pc:picChg>
        <pc:inkChg chg="add del">
          <ac:chgData name="Grabner, Devin Scott" userId="b4598608-5b36-4070-885e-8224e47cf116" providerId="ADAL" clId="{0521CC21-56E9-474F-9CFA-B4A14F8F2339}" dt="2023-12-18T23:18:47.201" v="2535" actId="478"/>
          <ac:inkMkLst>
            <pc:docMk/>
            <pc:sldMk cId="1318340125" sldId="699"/>
            <ac:inkMk id="18" creationId="{E885B49D-75BA-4614-CCEF-7CE4605EC54A}"/>
          </ac:inkMkLst>
        </pc:inkChg>
        <pc:inkChg chg="add del">
          <ac:chgData name="Grabner, Devin Scott" userId="b4598608-5b36-4070-885e-8224e47cf116" providerId="ADAL" clId="{0521CC21-56E9-474F-9CFA-B4A14F8F2339}" dt="2023-12-18T23:18:47.201" v="2535" actId="478"/>
          <ac:inkMkLst>
            <pc:docMk/>
            <pc:sldMk cId="1318340125" sldId="699"/>
            <ac:inkMk id="19" creationId="{298B95AC-9318-8FDC-F27C-2B4B18EB6CDA}"/>
          </ac:inkMkLst>
        </pc:inkChg>
        <pc:inkChg chg="add mod">
          <ac:chgData name="Grabner, Devin Scott" userId="b4598608-5b36-4070-885e-8224e47cf116" providerId="ADAL" clId="{0521CC21-56E9-474F-9CFA-B4A14F8F2339}" dt="2023-12-18T20:20:41.369" v="1936" actId="164"/>
          <ac:inkMkLst>
            <pc:docMk/>
            <pc:sldMk cId="1318340125" sldId="699"/>
            <ac:inkMk id="20" creationId="{D6D53F40-ED6D-6DE9-2EB1-C78DE481BDB3}"/>
          </ac:inkMkLst>
        </pc:inkChg>
        <pc:inkChg chg="add del">
          <ac:chgData name="Grabner, Devin Scott" userId="b4598608-5b36-4070-885e-8224e47cf116" providerId="ADAL" clId="{0521CC21-56E9-474F-9CFA-B4A14F8F2339}" dt="2023-12-18T20:19:31.231" v="1927" actId="9405"/>
          <ac:inkMkLst>
            <pc:docMk/>
            <pc:sldMk cId="1318340125" sldId="699"/>
            <ac:inkMk id="21" creationId="{FF05BF6E-3AD0-9291-7D07-C56BF91CC985}"/>
          </ac:inkMkLst>
        </pc:inkChg>
        <pc:inkChg chg="add del">
          <ac:chgData name="Grabner, Devin Scott" userId="b4598608-5b36-4070-885e-8224e47cf116" providerId="ADAL" clId="{0521CC21-56E9-474F-9CFA-B4A14F8F2339}" dt="2023-12-18T20:21:51.791" v="1952" actId="478"/>
          <ac:inkMkLst>
            <pc:docMk/>
            <pc:sldMk cId="1318340125" sldId="699"/>
            <ac:inkMk id="22" creationId="{F9EAE933-6C1E-3F8F-1F51-86DC7250D907}"/>
          </ac:inkMkLst>
        </pc:inkChg>
        <pc:inkChg chg="add del">
          <ac:chgData name="Grabner, Devin Scott" userId="b4598608-5b36-4070-885e-8224e47cf116" providerId="ADAL" clId="{0521CC21-56E9-474F-9CFA-B4A14F8F2339}" dt="2023-12-18T20:20:01.300" v="1930"/>
          <ac:inkMkLst>
            <pc:docMk/>
            <pc:sldMk cId="1318340125" sldId="699"/>
            <ac:inkMk id="23" creationId="{D3E26643-1336-9402-676C-B577116EE894}"/>
          </ac:inkMkLst>
        </pc:inkChg>
        <pc:inkChg chg="add del">
          <ac:chgData name="Grabner, Devin Scott" userId="b4598608-5b36-4070-885e-8224e47cf116" providerId="ADAL" clId="{0521CC21-56E9-474F-9CFA-B4A14F8F2339}" dt="2023-12-18T20:21:51.126" v="1951" actId="478"/>
          <ac:inkMkLst>
            <pc:docMk/>
            <pc:sldMk cId="1318340125" sldId="699"/>
            <ac:inkMk id="24" creationId="{3EBD195F-1A6A-85EB-88BB-42A145BBD9EE}"/>
          </ac:inkMkLst>
        </pc:inkChg>
        <pc:inkChg chg="add mod">
          <ac:chgData name="Grabner, Devin Scott" userId="b4598608-5b36-4070-885e-8224e47cf116" providerId="ADAL" clId="{0521CC21-56E9-474F-9CFA-B4A14F8F2339}" dt="2023-12-18T20:20:14.301" v="1935"/>
          <ac:inkMkLst>
            <pc:docMk/>
            <pc:sldMk cId="1318340125" sldId="699"/>
            <ac:inkMk id="25" creationId="{F7BF76F2-2420-9B17-D082-85185C5F94A4}"/>
          </ac:inkMkLst>
        </pc:inkChg>
        <pc:inkChg chg="add mod">
          <ac:chgData name="Grabner, Devin Scott" userId="b4598608-5b36-4070-885e-8224e47cf116" providerId="ADAL" clId="{0521CC21-56E9-474F-9CFA-B4A14F8F2339}" dt="2023-12-18T20:20:14.301" v="1935"/>
          <ac:inkMkLst>
            <pc:docMk/>
            <pc:sldMk cId="1318340125" sldId="699"/>
            <ac:inkMk id="26" creationId="{8E34F805-4EE0-C2C3-87E4-85FB6ACA5244}"/>
          </ac:inkMkLst>
        </pc:inkChg>
        <pc:inkChg chg="add mod">
          <ac:chgData name="Grabner, Devin Scott" userId="b4598608-5b36-4070-885e-8224e47cf116" providerId="ADAL" clId="{0521CC21-56E9-474F-9CFA-B4A14F8F2339}" dt="2023-12-18T20:20:14.301" v="1935"/>
          <ac:inkMkLst>
            <pc:docMk/>
            <pc:sldMk cId="1318340125" sldId="699"/>
            <ac:inkMk id="27" creationId="{E7F6138B-81DF-7572-550F-0C13438114CF}"/>
          </ac:inkMkLst>
        </pc:inkChg>
        <pc:inkChg chg="mod">
          <ac:chgData name="Grabner, Devin Scott" userId="b4598608-5b36-4070-885e-8224e47cf116" providerId="ADAL" clId="{0521CC21-56E9-474F-9CFA-B4A14F8F2339}" dt="2023-12-18T20:20:44.201" v="1937"/>
          <ac:inkMkLst>
            <pc:docMk/>
            <pc:sldMk cId="1318340125" sldId="699"/>
            <ac:inkMk id="32" creationId="{4F66A626-2BF6-1417-72FB-FADCDFCEDCF5}"/>
          </ac:inkMkLst>
        </pc:inkChg>
        <pc:inkChg chg="mod">
          <ac:chgData name="Grabner, Devin Scott" userId="b4598608-5b36-4070-885e-8224e47cf116" providerId="ADAL" clId="{0521CC21-56E9-474F-9CFA-B4A14F8F2339}" dt="2023-12-18T20:23:32.854" v="1967"/>
          <ac:inkMkLst>
            <pc:docMk/>
            <pc:sldMk cId="1318340125" sldId="699"/>
            <ac:inkMk id="43" creationId="{53895BE7-C5B7-1D1E-A394-E93BD31D6380}"/>
          </ac:inkMkLst>
        </pc:inkChg>
        <pc:inkChg chg="add del mod topLvl">
          <ac:chgData name="Grabner, Devin Scott" userId="b4598608-5b36-4070-885e-8224e47cf116" providerId="ADAL" clId="{0521CC21-56E9-474F-9CFA-B4A14F8F2339}" dt="2023-12-18T20:26:29.731" v="1991" actId="478"/>
          <ac:inkMkLst>
            <pc:docMk/>
            <pc:sldMk cId="1318340125" sldId="699"/>
            <ac:inkMk id="48" creationId="{1465523D-54C1-0A35-EA3B-8459B3369E1A}"/>
          </ac:inkMkLst>
        </pc:inkChg>
        <pc:cxnChg chg="add del mod">
          <ac:chgData name="Grabner, Devin Scott" userId="b4598608-5b36-4070-885e-8224e47cf116" providerId="ADAL" clId="{0521CC21-56E9-474F-9CFA-B4A14F8F2339}" dt="2023-12-18T23:18:57.413" v="2542" actId="478"/>
          <ac:cxnSpMkLst>
            <pc:docMk/>
            <pc:sldMk cId="1318340125" sldId="699"/>
            <ac:cxnSpMk id="6" creationId="{66E49345-F66D-20BB-B32F-1CE631714A4B}"/>
          </ac:cxnSpMkLst>
        </pc:cxnChg>
        <pc:cxnChg chg="add del">
          <ac:chgData name="Grabner, Devin Scott" userId="b4598608-5b36-4070-885e-8224e47cf116" providerId="ADAL" clId="{0521CC21-56E9-474F-9CFA-B4A14F8F2339}" dt="2023-12-18T20:15:10.314" v="1904" actId="478"/>
          <ac:cxnSpMkLst>
            <pc:docMk/>
            <pc:sldMk cId="1318340125" sldId="699"/>
            <ac:cxnSpMk id="10" creationId="{7EBC5AD7-C30F-CBA9-7DDF-EECCCD163604}"/>
          </ac:cxnSpMkLst>
        </pc:cxnChg>
        <pc:cxnChg chg="add mod">
          <ac:chgData name="Grabner, Devin Scott" userId="b4598608-5b36-4070-885e-8224e47cf116" providerId="ADAL" clId="{0521CC21-56E9-474F-9CFA-B4A14F8F2339}" dt="2023-12-18T20:20:41.369" v="1936" actId="164"/>
          <ac:cxnSpMkLst>
            <pc:docMk/>
            <pc:sldMk cId="1318340125" sldId="699"/>
            <ac:cxnSpMk id="14" creationId="{DCBA6414-61C0-D56D-3A8B-156C07B123ED}"/>
          </ac:cxnSpMkLst>
        </pc:cxnChg>
        <pc:cxnChg chg="mod">
          <ac:chgData name="Grabner, Devin Scott" userId="b4598608-5b36-4070-885e-8224e47cf116" providerId="ADAL" clId="{0521CC21-56E9-474F-9CFA-B4A14F8F2339}" dt="2023-12-18T20:20:44.201" v="1937"/>
          <ac:cxnSpMkLst>
            <pc:docMk/>
            <pc:sldMk cId="1318340125" sldId="699"/>
            <ac:cxnSpMk id="31" creationId="{AA7BAB2B-AA1A-7CB7-3C41-C811911EBA88}"/>
          </ac:cxnSpMkLst>
        </pc:cxnChg>
        <pc:cxnChg chg="add del mod">
          <ac:chgData name="Grabner, Devin Scott" userId="b4598608-5b36-4070-885e-8224e47cf116" providerId="ADAL" clId="{0521CC21-56E9-474F-9CFA-B4A14F8F2339}" dt="2023-12-18T23:18:50.689" v="2536" actId="478"/>
          <ac:cxnSpMkLst>
            <pc:docMk/>
            <pc:sldMk cId="1318340125" sldId="699"/>
            <ac:cxnSpMk id="34" creationId="{4BFB5A87-2597-563F-992C-65CE4D22520B}"/>
          </ac:cxnSpMkLst>
        </pc:cxnChg>
        <pc:cxnChg chg="mod">
          <ac:chgData name="Grabner, Devin Scott" userId="b4598608-5b36-4070-885e-8224e47cf116" providerId="ADAL" clId="{0521CC21-56E9-474F-9CFA-B4A14F8F2339}" dt="2023-12-18T20:23:32.854" v="1967"/>
          <ac:cxnSpMkLst>
            <pc:docMk/>
            <pc:sldMk cId="1318340125" sldId="699"/>
            <ac:cxnSpMk id="42" creationId="{EFAA2E8B-A7A4-21AC-CDDC-D0B49378F072}"/>
          </ac:cxnSpMkLst>
        </pc:cxnChg>
        <pc:cxnChg chg="add del mod topLvl">
          <ac:chgData name="Grabner, Devin Scott" userId="b4598608-5b36-4070-885e-8224e47cf116" providerId="ADAL" clId="{0521CC21-56E9-474F-9CFA-B4A14F8F2339}" dt="2023-12-18T23:18:50.689" v="2536" actId="478"/>
          <ac:cxnSpMkLst>
            <pc:docMk/>
            <pc:sldMk cId="1318340125" sldId="699"/>
            <ac:cxnSpMk id="47" creationId="{DE8D9B70-5827-84E9-23BE-2991D416CA32}"/>
          </ac:cxnSpMkLst>
        </pc:cxnChg>
        <pc:cxnChg chg="add del mod">
          <ac:chgData name="Grabner, Devin Scott" userId="b4598608-5b36-4070-885e-8224e47cf116" providerId="ADAL" clId="{0521CC21-56E9-474F-9CFA-B4A14F8F2339}" dt="2023-12-18T23:18:50.689" v="2536" actId="478"/>
          <ac:cxnSpMkLst>
            <pc:docMk/>
            <pc:sldMk cId="1318340125" sldId="699"/>
            <ac:cxnSpMk id="51" creationId="{A11477DF-5AC4-BC3D-A1D2-C016F09CEF8A}"/>
          </ac:cxnSpMkLst>
        </pc:cxnChg>
        <pc:cxnChg chg="add del mod">
          <ac:chgData name="Grabner, Devin Scott" userId="b4598608-5b36-4070-885e-8224e47cf116" providerId="ADAL" clId="{0521CC21-56E9-474F-9CFA-B4A14F8F2339}" dt="2023-12-18T23:18:50.689" v="2536" actId="478"/>
          <ac:cxnSpMkLst>
            <pc:docMk/>
            <pc:sldMk cId="1318340125" sldId="699"/>
            <ac:cxnSpMk id="52" creationId="{902D12D3-B457-C61C-F262-9EFD18D69D1E}"/>
          </ac:cxnSpMkLst>
        </pc:cxnChg>
        <pc:cxnChg chg="add del mod">
          <ac:chgData name="Grabner, Devin Scott" userId="b4598608-5b36-4070-885e-8224e47cf116" providerId="ADAL" clId="{0521CC21-56E9-474F-9CFA-B4A14F8F2339}" dt="2023-12-18T23:18:50.689" v="2536" actId="478"/>
          <ac:cxnSpMkLst>
            <pc:docMk/>
            <pc:sldMk cId="1318340125" sldId="699"/>
            <ac:cxnSpMk id="54" creationId="{0D51710E-FC8C-247F-FB0D-0035913F586D}"/>
          </ac:cxnSpMkLst>
        </pc:cxnChg>
        <pc:cxnChg chg="add del mod">
          <ac:chgData name="Grabner, Devin Scott" userId="b4598608-5b36-4070-885e-8224e47cf116" providerId="ADAL" clId="{0521CC21-56E9-474F-9CFA-B4A14F8F2339}" dt="2023-12-18T23:18:50.689" v="2536" actId="478"/>
          <ac:cxnSpMkLst>
            <pc:docMk/>
            <pc:sldMk cId="1318340125" sldId="699"/>
            <ac:cxnSpMk id="56" creationId="{20E4A2A5-29D2-BF1F-4FCE-FF3CB516E187}"/>
          </ac:cxnSpMkLst>
        </pc:cxnChg>
        <pc:cxnChg chg="add del mod">
          <ac:chgData name="Grabner, Devin Scott" userId="b4598608-5b36-4070-885e-8224e47cf116" providerId="ADAL" clId="{0521CC21-56E9-474F-9CFA-B4A14F8F2339}" dt="2023-12-18T20:27:59.364" v="2013"/>
          <ac:cxnSpMkLst>
            <pc:docMk/>
            <pc:sldMk cId="1318340125" sldId="699"/>
            <ac:cxnSpMk id="64" creationId="{75EB1183-2F4F-1E71-07D7-946B548FEDCB}"/>
          </ac:cxnSpMkLst>
        </pc:cxnChg>
        <pc:cxnChg chg="add del mod">
          <ac:chgData name="Grabner, Devin Scott" userId="b4598608-5b36-4070-885e-8224e47cf116" providerId="ADAL" clId="{0521CC21-56E9-474F-9CFA-B4A14F8F2339}" dt="2023-12-18T20:27:59.364" v="2013"/>
          <ac:cxnSpMkLst>
            <pc:docMk/>
            <pc:sldMk cId="1318340125" sldId="699"/>
            <ac:cxnSpMk id="65" creationId="{73AAED4F-BE2E-4F11-EE81-0C547A62FEAB}"/>
          </ac:cxnSpMkLst>
        </pc:cxnChg>
        <pc:cxnChg chg="add del mod">
          <ac:chgData name="Grabner, Devin Scott" userId="b4598608-5b36-4070-885e-8224e47cf116" providerId="ADAL" clId="{0521CC21-56E9-474F-9CFA-B4A14F8F2339}" dt="2023-12-18T20:27:59.364" v="2013"/>
          <ac:cxnSpMkLst>
            <pc:docMk/>
            <pc:sldMk cId="1318340125" sldId="699"/>
            <ac:cxnSpMk id="67" creationId="{F371FFA3-488B-8E21-3D74-DBA324999124}"/>
          </ac:cxnSpMkLst>
        </pc:cxnChg>
        <pc:cxnChg chg="add del mod">
          <ac:chgData name="Grabner, Devin Scott" userId="b4598608-5b36-4070-885e-8224e47cf116" providerId="ADAL" clId="{0521CC21-56E9-474F-9CFA-B4A14F8F2339}" dt="2023-12-18T20:27:59.364" v="2013"/>
          <ac:cxnSpMkLst>
            <pc:docMk/>
            <pc:sldMk cId="1318340125" sldId="699"/>
            <ac:cxnSpMk id="69" creationId="{D101F78D-9774-431D-B860-E7CD14ECEA86}"/>
          </ac:cxnSpMkLst>
        </pc:cxnChg>
        <pc:cxnChg chg="add mod">
          <ac:chgData name="Grabner, Devin Scott" userId="b4598608-5b36-4070-885e-8224e47cf116" providerId="ADAL" clId="{0521CC21-56E9-474F-9CFA-B4A14F8F2339}" dt="2023-12-18T23:24:29.643" v="2712" actId="164"/>
          <ac:cxnSpMkLst>
            <pc:docMk/>
            <pc:sldMk cId="1318340125" sldId="699"/>
            <ac:cxnSpMk id="73" creationId="{5023EF39-C8F9-0814-DAB7-8EE66522AEFA}"/>
          </ac:cxnSpMkLst>
        </pc:cxnChg>
        <pc:cxnChg chg="add mod">
          <ac:chgData name="Grabner, Devin Scott" userId="b4598608-5b36-4070-885e-8224e47cf116" providerId="ADAL" clId="{0521CC21-56E9-474F-9CFA-B4A14F8F2339}" dt="2023-12-18T23:24:29.643" v="2712" actId="164"/>
          <ac:cxnSpMkLst>
            <pc:docMk/>
            <pc:sldMk cId="1318340125" sldId="699"/>
            <ac:cxnSpMk id="81" creationId="{D3D95C46-37B3-5A9F-686C-BBCE55A41B7C}"/>
          </ac:cxnSpMkLst>
        </pc:cxnChg>
        <pc:cxnChg chg="add mod ord">
          <ac:chgData name="Grabner, Devin Scott" userId="b4598608-5b36-4070-885e-8224e47cf116" providerId="ADAL" clId="{0521CC21-56E9-474F-9CFA-B4A14F8F2339}" dt="2023-12-18T23:24:29.643" v="2712" actId="164"/>
          <ac:cxnSpMkLst>
            <pc:docMk/>
            <pc:sldMk cId="1318340125" sldId="699"/>
            <ac:cxnSpMk id="82" creationId="{13E97143-51DF-2E56-57F3-1FC90940AF52}"/>
          </ac:cxnSpMkLst>
        </pc:cxnChg>
        <pc:cxnChg chg="add mod">
          <ac:chgData name="Grabner, Devin Scott" userId="b4598608-5b36-4070-885e-8224e47cf116" providerId="ADAL" clId="{0521CC21-56E9-474F-9CFA-B4A14F8F2339}" dt="2023-12-18T23:24:29.643" v="2712" actId="164"/>
          <ac:cxnSpMkLst>
            <pc:docMk/>
            <pc:sldMk cId="1318340125" sldId="699"/>
            <ac:cxnSpMk id="84" creationId="{2FE509AF-B3C2-61B5-4DA5-90BB25912D81}"/>
          </ac:cxnSpMkLst>
        </pc:cxnChg>
        <pc:cxnChg chg="add mod">
          <ac:chgData name="Grabner, Devin Scott" userId="b4598608-5b36-4070-885e-8224e47cf116" providerId="ADAL" clId="{0521CC21-56E9-474F-9CFA-B4A14F8F2339}" dt="2023-12-18T23:24:29.643" v="2712" actId="164"/>
          <ac:cxnSpMkLst>
            <pc:docMk/>
            <pc:sldMk cId="1318340125" sldId="699"/>
            <ac:cxnSpMk id="87" creationId="{930DBEC5-5FC6-EBB7-DD9B-09D066D15883}"/>
          </ac:cxnSpMkLst>
        </pc:cxnChg>
        <pc:cxnChg chg="add mod">
          <ac:chgData name="Grabner, Devin Scott" userId="b4598608-5b36-4070-885e-8224e47cf116" providerId="ADAL" clId="{0521CC21-56E9-474F-9CFA-B4A14F8F2339}" dt="2023-12-18T23:24:29.643" v="2712" actId="164"/>
          <ac:cxnSpMkLst>
            <pc:docMk/>
            <pc:sldMk cId="1318340125" sldId="699"/>
            <ac:cxnSpMk id="97" creationId="{7A59DD51-1096-1F31-5F3C-F56C49734B7E}"/>
          </ac:cxnSpMkLst>
        </pc:cxnChg>
        <pc:cxnChg chg="add mod">
          <ac:chgData name="Grabner, Devin Scott" userId="b4598608-5b36-4070-885e-8224e47cf116" providerId="ADAL" clId="{0521CC21-56E9-474F-9CFA-B4A14F8F2339}" dt="2023-12-18T23:24:29.643" v="2712" actId="164"/>
          <ac:cxnSpMkLst>
            <pc:docMk/>
            <pc:sldMk cId="1318340125" sldId="699"/>
            <ac:cxnSpMk id="100" creationId="{18417BE4-13E6-82C7-B89F-09C1DD023794}"/>
          </ac:cxnSpMkLst>
        </pc:cxnChg>
      </pc:sldChg>
      <pc:sldChg chg="addSp delSp modSp mod">
        <pc:chgData name="Grabner, Devin Scott" userId="b4598608-5b36-4070-885e-8224e47cf116" providerId="ADAL" clId="{0521CC21-56E9-474F-9CFA-B4A14F8F2339}" dt="2024-01-25T05:18:59.226" v="5843" actId="164"/>
        <pc:sldMkLst>
          <pc:docMk/>
          <pc:sldMk cId="3996618295" sldId="699"/>
        </pc:sldMkLst>
        <pc:spChg chg="add mod">
          <ac:chgData name="Grabner, Devin Scott" userId="b4598608-5b36-4070-885e-8224e47cf116" providerId="ADAL" clId="{0521CC21-56E9-474F-9CFA-B4A14F8F2339}" dt="2024-01-24T19:22:00.641" v="3838" actId="1076"/>
          <ac:spMkLst>
            <pc:docMk/>
            <pc:sldMk cId="3996618295" sldId="699"/>
            <ac:spMk id="2" creationId="{B2465E46-7ACA-B31F-2623-F15794899107}"/>
          </ac:spMkLst>
        </pc:spChg>
        <pc:spChg chg="add mod">
          <ac:chgData name="Grabner, Devin Scott" userId="b4598608-5b36-4070-885e-8224e47cf116" providerId="ADAL" clId="{0521CC21-56E9-474F-9CFA-B4A14F8F2339}" dt="2024-01-25T05:18:59.226" v="5843" actId="164"/>
          <ac:spMkLst>
            <pc:docMk/>
            <pc:sldMk cId="3996618295" sldId="699"/>
            <ac:spMk id="5" creationId="{3160FFEE-779F-EED8-EF5E-16B408FB3705}"/>
          </ac:spMkLst>
        </pc:spChg>
        <pc:spChg chg="add mod">
          <ac:chgData name="Grabner, Devin Scott" userId="b4598608-5b36-4070-885e-8224e47cf116" providerId="ADAL" clId="{0521CC21-56E9-474F-9CFA-B4A14F8F2339}" dt="2024-01-25T05:18:52.407" v="5842" actId="571"/>
          <ac:spMkLst>
            <pc:docMk/>
            <pc:sldMk cId="3996618295" sldId="699"/>
            <ac:spMk id="6" creationId="{47473BA0-1637-BAD5-5692-5D9B47E7959E}"/>
          </ac:spMkLst>
        </pc:spChg>
        <pc:spChg chg="add mod">
          <ac:chgData name="Grabner, Devin Scott" userId="b4598608-5b36-4070-885e-8224e47cf116" providerId="ADAL" clId="{0521CC21-56E9-474F-9CFA-B4A14F8F2339}" dt="2024-01-25T05:18:52.407" v="5842" actId="571"/>
          <ac:spMkLst>
            <pc:docMk/>
            <pc:sldMk cId="3996618295" sldId="699"/>
            <ac:spMk id="7" creationId="{2680AFAF-BBBA-AD29-EA5E-5E1C32A27B1D}"/>
          </ac:spMkLst>
        </pc:spChg>
        <pc:spChg chg="mod">
          <ac:chgData name="Grabner, Devin Scott" userId="b4598608-5b36-4070-885e-8224e47cf116" providerId="ADAL" clId="{0521CC21-56E9-474F-9CFA-B4A14F8F2339}" dt="2024-01-24T19:21:18.110" v="3823" actId="1076"/>
          <ac:spMkLst>
            <pc:docMk/>
            <pc:sldMk cId="3996618295" sldId="699"/>
            <ac:spMk id="92" creationId="{2BFF3351-69D8-5C25-FCAA-FBD2DF3F6423}"/>
          </ac:spMkLst>
        </pc:spChg>
        <pc:spChg chg="mod">
          <ac:chgData name="Grabner, Devin Scott" userId="b4598608-5b36-4070-885e-8224e47cf116" providerId="ADAL" clId="{0521CC21-56E9-474F-9CFA-B4A14F8F2339}" dt="2024-01-24T19:21:32.929" v="3829" actId="1076"/>
          <ac:spMkLst>
            <pc:docMk/>
            <pc:sldMk cId="3996618295" sldId="699"/>
            <ac:spMk id="93" creationId="{A93A6191-14AF-5481-B929-37A75C2C6A6D}"/>
          </ac:spMkLst>
        </pc:spChg>
        <pc:spChg chg="mod">
          <ac:chgData name="Grabner, Devin Scott" userId="b4598608-5b36-4070-885e-8224e47cf116" providerId="ADAL" clId="{0521CC21-56E9-474F-9CFA-B4A14F8F2339}" dt="2024-01-24T19:21:37.532" v="3831" actId="1076"/>
          <ac:spMkLst>
            <pc:docMk/>
            <pc:sldMk cId="3996618295" sldId="699"/>
            <ac:spMk id="95" creationId="{153FA948-666C-7AA2-19D1-4B7B3AF690F0}"/>
          </ac:spMkLst>
        </pc:spChg>
        <pc:spChg chg="mod">
          <ac:chgData name="Grabner, Devin Scott" userId="b4598608-5b36-4070-885e-8224e47cf116" providerId="ADAL" clId="{0521CC21-56E9-474F-9CFA-B4A14F8F2339}" dt="2024-01-24T19:20:17.147" v="3813" actId="1076"/>
          <ac:spMkLst>
            <pc:docMk/>
            <pc:sldMk cId="3996618295" sldId="699"/>
            <ac:spMk id="137" creationId="{902629FB-FFBA-5443-D661-D63DA462ACC9}"/>
          </ac:spMkLst>
        </pc:spChg>
        <pc:spChg chg="mod topLvl">
          <ac:chgData name="Grabner, Devin Scott" userId="b4598608-5b36-4070-885e-8224e47cf116" providerId="ADAL" clId="{0521CC21-56E9-474F-9CFA-B4A14F8F2339}" dt="2024-01-25T05:18:59.226" v="5843" actId="164"/>
          <ac:spMkLst>
            <pc:docMk/>
            <pc:sldMk cId="3996618295" sldId="699"/>
            <ac:spMk id="138" creationId="{7C1EB00D-96B6-CBAC-C483-57C2D4A09C04}"/>
          </ac:spMkLst>
        </pc:spChg>
        <pc:spChg chg="mod topLvl">
          <ac:chgData name="Grabner, Devin Scott" userId="b4598608-5b36-4070-885e-8224e47cf116" providerId="ADAL" clId="{0521CC21-56E9-474F-9CFA-B4A14F8F2339}" dt="2024-01-25T05:18:59.226" v="5843" actId="164"/>
          <ac:spMkLst>
            <pc:docMk/>
            <pc:sldMk cId="3996618295" sldId="699"/>
            <ac:spMk id="139" creationId="{64A08F98-BFA0-C1BB-E0B4-1B75EE3D0475}"/>
          </ac:spMkLst>
        </pc:spChg>
        <pc:spChg chg="mod topLvl">
          <ac:chgData name="Grabner, Devin Scott" userId="b4598608-5b36-4070-885e-8224e47cf116" providerId="ADAL" clId="{0521CC21-56E9-474F-9CFA-B4A14F8F2339}" dt="2024-01-25T05:18:59.226" v="5843" actId="164"/>
          <ac:spMkLst>
            <pc:docMk/>
            <pc:sldMk cId="3996618295" sldId="699"/>
            <ac:spMk id="140" creationId="{5B132A83-BC9B-D7C5-FDDE-688D30C9C9E3}"/>
          </ac:spMkLst>
        </pc:spChg>
        <pc:spChg chg="mod topLvl">
          <ac:chgData name="Grabner, Devin Scott" userId="b4598608-5b36-4070-885e-8224e47cf116" providerId="ADAL" clId="{0521CC21-56E9-474F-9CFA-B4A14F8F2339}" dt="2024-01-25T05:18:59.226" v="5843" actId="164"/>
          <ac:spMkLst>
            <pc:docMk/>
            <pc:sldMk cId="3996618295" sldId="699"/>
            <ac:spMk id="144" creationId="{9A230E80-FBB2-193E-26DE-9AB43A328312}"/>
          </ac:spMkLst>
        </pc:spChg>
        <pc:grpChg chg="add del mod">
          <ac:chgData name="Grabner, Devin Scott" userId="b4598608-5b36-4070-885e-8224e47cf116" providerId="ADAL" clId="{0521CC21-56E9-474F-9CFA-B4A14F8F2339}" dt="2024-01-25T05:18:17.204" v="5837" actId="165"/>
          <ac:grpSpMkLst>
            <pc:docMk/>
            <pc:sldMk cId="3996618295" sldId="699"/>
            <ac:grpSpMk id="3" creationId="{DA07F857-1FED-F443-1B97-2CA06EFBBDBC}"/>
          </ac:grpSpMkLst>
        </pc:grpChg>
        <pc:grpChg chg="add mod">
          <ac:chgData name="Grabner, Devin Scott" userId="b4598608-5b36-4070-885e-8224e47cf116" providerId="ADAL" clId="{0521CC21-56E9-474F-9CFA-B4A14F8F2339}" dt="2024-01-25T05:18:59.226" v="5843" actId="164"/>
          <ac:grpSpMkLst>
            <pc:docMk/>
            <pc:sldMk cId="3996618295" sldId="699"/>
            <ac:grpSpMk id="8" creationId="{BEEB83BE-8747-EB66-6DCE-7AAF59E23D1B}"/>
          </ac:grpSpMkLst>
        </pc:grpChg>
        <pc:grpChg chg="mod">
          <ac:chgData name="Grabner, Devin Scott" userId="b4598608-5b36-4070-885e-8224e47cf116" providerId="ADAL" clId="{0521CC21-56E9-474F-9CFA-B4A14F8F2339}" dt="2024-01-24T19:21:09.205" v="3819" actId="1076"/>
          <ac:grpSpMkLst>
            <pc:docMk/>
            <pc:sldMk cId="3996618295" sldId="699"/>
            <ac:grpSpMk id="88" creationId="{3BC161B4-8484-D831-4C3B-3A597796D188}"/>
          </ac:grpSpMkLst>
        </pc:grpChg>
        <pc:picChg chg="mod">
          <ac:chgData name="Grabner, Devin Scott" userId="b4598608-5b36-4070-885e-8224e47cf116" providerId="ADAL" clId="{0521CC21-56E9-474F-9CFA-B4A14F8F2339}" dt="2024-01-24T19:22:13.772" v="3842" actId="1076"/>
          <ac:picMkLst>
            <pc:docMk/>
            <pc:sldMk cId="3996618295" sldId="699"/>
            <ac:picMk id="136" creationId="{410E24F7-492C-C6EC-3D75-D4F23CE032AE}"/>
          </ac:picMkLst>
        </pc:picChg>
      </pc:sldChg>
      <pc:sldChg chg="addSp modSp mod">
        <pc:chgData name="Grabner, Devin Scott" userId="b4598608-5b36-4070-885e-8224e47cf116" providerId="ADAL" clId="{0521CC21-56E9-474F-9CFA-B4A14F8F2339}" dt="2024-01-25T06:24:48.024" v="6522" actId="313"/>
        <pc:sldMkLst>
          <pc:docMk/>
          <pc:sldMk cId="904933425" sldId="700"/>
        </pc:sldMkLst>
        <pc:spChg chg="add mod">
          <ac:chgData name="Grabner, Devin Scott" userId="b4598608-5b36-4070-885e-8224e47cf116" providerId="ADAL" clId="{0521CC21-56E9-474F-9CFA-B4A14F8F2339}" dt="2024-01-25T06:24:26.275" v="6516" actId="20577"/>
          <ac:spMkLst>
            <pc:docMk/>
            <pc:sldMk cId="904933425" sldId="700"/>
            <ac:spMk id="3" creationId="{B94D2706-44F4-DE8A-9D78-78A5F49D4E97}"/>
          </ac:spMkLst>
        </pc:spChg>
        <pc:spChg chg="mod">
          <ac:chgData name="Grabner, Devin Scott" userId="b4598608-5b36-4070-885e-8224e47cf116" providerId="ADAL" clId="{0521CC21-56E9-474F-9CFA-B4A14F8F2339}" dt="2024-01-25T06:24:48.024" v="6522" actId="313"/>
          <ac:spMkLst>
            <pc:docMk/>
            <pc:sldMk cId="904933425" sldId="700"/>
            <ac:spMk id="4" creationId="{A07DBF4E-7E0A-1041-9EED-CA7EAFAF4DD4}"/>
          </ac:spMkLst>
        </pc:spChg>
        <pc:picChg chg="add mod">
          <ac:chgData name="Grabner, Devin Scott" userId="b4598608-5b36-4070-885e-8224e47cf116" providerId="ADAL" clId="{0521CC21-56E9-474F-9CFA-B4A14F8F2339}" dt="2024-01-25T06:09:03.307" v="6019" actId="1076"/>
          <ac:picMkLst>
            <pc:docMk/>
            <pc:sldMk cId="904933425" sldId="700"/>
            <ac:picMk id="2" creationId="{090CEB25-BF29-BC41-ECD9-95F6FCB8F2F8}"/>
          </ac:picMkLst>
        </pc:picChg>
      </pc:sldChg>
      <pc:sldChg chg="del">
        <pc:chgData name="Grabner, Devin Scott" userId="b4598608-5b36-4070-885e-8224e47cf116" providerId="ADAL" clId="{0521CC21-56E9-474F-9CFA-B4A14F8F2339}" dt="2024-01-24T19:20:39.169" v="3816" actId="47"/>
        <pc:sldMkLst>
          <pc:docMk/>
          <pc:sldMk cId="2632814406" sldId="701"/>
        </pc:sldMkLst>
      </pc:sldChg>
      <pc:sldChg chg="addSp delSp modSp add mod setBg">
        <pc:chgData name="Grabner, Devin Scott" userId="b4598608-5b36-4070-885e-8224e47cf116" providerId="ADAL" clId="{0521CC21-56E9-474F-9CFA-B4A14F8F2339}" dt="2024-01-25T04:43:12.604" v="4729" actId="14100"/>
        <pc:sldMkLst>
          <pc:docMk/>
          <pc:sldMk cId="1417797599" sldId="702"/>
        </pc:sldMkLst>
        <pc:spChg chg="del">
          <ac:chgData name="Grabner, Devin Scott" userId="b4598608-5b36-4070-885e-8224e47cf116" providerId="ADAL" clId="{0521CC21-56E9-474F-9CFA-B4A14F8F2339}" dt="2024-01-24T18:59:22.643" v="3462" actId="478"/>
          <ac:spMkLst>
            <pc:docMk/>
            <pc:sldMk cId="1417797599" sldId="702"/>
            <ac:spMk id="7" creationId="{2BC5D458-D941-8ACB-2727-D476EB8FC63A}"/>
          </ac:spMkLst>
        </pc:spChg>
        <pc:spChg chg="mod">
          <ac:chgData name="Grabner, Devin Scott" userId="b4598608-5b36-4070-885e-8224e47cf116" providerId="ADAL" clId="{0521CC21-56E9-474F-9CFA-B4A14F8F2339}" dt="2024-01-24T18:58:48.667" v="3451"/>
          <ac:spMkLst>
            <pc:docMk/>
            <pc:sldMk cId="1417797599" sldId="702"/>
            <ac:spMk id="10" creationId="{69AE1D0C-0CD9-0717-5F90-34CD10D3DE23}"/>
          </ac:spMkLst>
        </pc:spChg>
        <pc:spChg chg="mod">
          <ac:chgData name="Grabner, Devin Scott" userId="b4598608-5b36-4070-885e-8224e47cf116" providerId="ADAL" clId="{0521CC21-56E9-474F-9CFA-B4A14F8F2339}" dt="2024-01-24T18:58:48.667" v="3451"/>
          <ac:spMkLst>
            <pc:docMk/>
            <pc:sldMk cId="1417797599" sldId="702"/>
            <ac:spMk id="13" creationId="{6CA99505-8680-D0C8-3CA4-0207575D0442}"/>
          </ac:spMkLst>
        </pc:spChg>
        <pc:spChg chg="mod">
          <ac:chgData name="Grabner, Devin Scott" userId="b4598608-5b36-4070-885e-8224e47cf116" providerId="ADAL" clId="{0521CC21-56E9-474F-9CFA-B4A14F8F2339}" dt="2024-01-24T18:58:48.667" v="3451"/>
          <ac:spMkLst>
            <pc:docMk/>
            <pc:sldMk cId="1417797599" sldId="702"/>
            <ac:spMk id="18" creationId="{76B97F41-964B-F052-7374-105F6F1CD0F7}"/>
          </ac:spMkLst>
        </pc:spChg>
        <pc:spChg chg="mod">
          <ac:chgData name="Grabner, Devin Scott" userId="b4598608-5b36-4070-885e-8224e47cf116" providerId="ADAL" clId="{0521CC21-56E9-474F-9CFA-B4A14F8F2339}" dt="2024-01-24T18:58:48.667" v="3451"/>
          <ac:spMkLst>
            <pc:docMk/>
            <pc:sldMk cId="1417797599" sldId="702"/>
            <ac:spMk id="19" creationId="{BDD335B9-A799-1638-BAA6-2981DFA1F26D}"/>
          </ac:spMkLst>
        </pc:spChg>
        <pc:spChg chg="mod">
          <ac:chgData name="Grabner, Devin Scott" userId="b4598608-5b36-4070-885e-8224e47cf116" providerId="ADAL" clId="{0521CC21-56E9-474F-9CFA-B4A14F8F2339}" dt="2024-01-24T18:58:48.667" v="3451"/>
          <ac:spMkLst>
            <pc:docMk/>
            <pc:sldMk cId="1417797599" sldId="702"/>
            <ac:spMk id="20" creationId="{6EB48CB8-40F5-D147-C250-50A43C30B753}"/>
          </ac:spMkLst>
        </pc:spChg>
        <pc:spChg chg="mod">
          <ac:chgData name="Grabner, Devin Scott" userId="b4598608-5b36-4070-885e-8224e47cf116" providerId="ADAL" clId="{0521CC21-56E9-474F-9CFA-B4A14F8F2339}" dt="2024-01-24T18:58:48.667" v="3451"/>
          <ac:spMkLst>
            <pc:docMk/>
            <pc:sldMk cId="1417797599" sldId="702"/>
            <ac:spMk id="22" creationId="{C88C5999-9D5D-74D5-BF7D-25032A7B0185}"/>
          </ac:spMkLst>
        </pc:spChg>
        <pc:spChg chg="mod">
          <ac:chgData name="Grabner, Devin Scott" userId="b4598608-5b36-4070-885e-8224e47cf116" providerId="ADAL" clId="{0521CC21-56E9-474F-9CFA-B4A14F8F2339}" dt="2024-01-24T18:58:48.667" v="3451"/>
          <ac:spMkLst>
            <pc:docMk/>
            <pc:sldMk cId="1417797599" sldId="702"/>
            <ac:spMk id="24" creationId="{DB55B862-8F7F-5828-091E-B5AB2B2DB198}"/>
          </ac:spMkLst>
        </pc:spChg>
        <pc:spChg chg="mod">
          <ac:chgData name="Grabner, Devin Scott" userId="b4598608-5b36-4070-885e-8224e47cf116" providerId="ADAL" clId="{0521CC21-56E9-474F-9CFA-B4A14F8F2339}" dt="2024-01-24T18:58:48.667" v="3451"/>
          <ac:spMkLst>
            <pc:docMk/>
            <pc:sldMk cId="1417797599" sldId="702"/>
            <ac:spMk id="25" creationId="{1D9DAB6E-D774-9FDE-5943-5FE574604B06}"/>
          </ac:spMkLst>
        </pc:spChg>
        <pc:spChg chg="mod">
          <ac:chgData name="Grabner, Devin Scott" userId="b4598608-5b36-4070-885e-8224e47cf116" providerId="ADAL" clId="{0521CC21-56E9-474F-9CFA-B4A14F8F2339}" dt="2024-01-24T18:58:48.667" v="3451"/>
          <ac:spMkLst>
            <pc:docMk/>
            <pc:sldMk cId="1417797599" sldId="702"/>
            <ac:spMk id="26" creationId="{14FAC5B7-7749-96DC-E87F-33F221BCAAF6}"/>
          </ac:spMkLst>
        </pc:spChg>
        <pc:spChg chg="mod">
          <ac:chgData name="Grabner, Devin Scott" userId="b4598608-5b36-4070-885e-8224e47cf116" providerId="ADAL" clId="{0521CC21-56E9-474F-9CFA-B4A14F8F2339}" dt="2024-01-24T18:58:48.667" v="3451"/>
          <ac:spMkLst>
            <pc:docMk/>
            <pc:sldMk cId="1417797599" sldId="702"/>
            <ac:spMk id="27" creationId="{352C8C6B-CC8B-6682-22CF-B024F0C2BC5A}"/>
          </ac:spMkLst>
        </pc:spChg>
        <pc:spChg chg="mod">
          <ac:chgData name="Grabner, Devin Scott" userId="b4598608-5b36-4070-885e-8224e47cf116" providerId="ADAL" clId="{0521CC21-56E9-474F-9CFA-B4A14F8F2339}" dt="2024-01-24T18:58:48.667" v="3451"/>
          <ac:spMkLst>
            <pc:docMk/>
            <pc:sldMk cId="1417797599" sldId="702"/>
            <ac:spMk id="28" creationId="{EDC306CF-5C0C-BD99-8868-BE7C7FC21360}"/>
          </ac:spMkLst>
        </pc:spChg>
        <pc:spChg chg="del">
          <ac:chgData name="Grabner, Devin Scott" userId="b4598608-5b36-4070-885e-8224e47cf116" providerId="ADAL" clId="{0521CC21-56E9-474F-9CFA-B4A14F8F2339}" dt="2024-01-24T18:59:22.643" v="3462" actId="478"/>
          <ac:spMkLst>
            <pc:docMk/>
            <pc:sldMk cId="1417797599" sldId="702"/>
            <ac:spMk id="29" creationId="{CB6093CA-F8A3-F83B-2030-D91BD877C9CF}"/>
          </ac:spMkLst>
        </pc:spChg>
        <pc:spChg chg="mod">
          <ac:chgData name="Grabner, Devin Scott" userId="b4598608-5b36-4070-885e-8224e47cf116" providerId="ADAL" clId="{0521CC21-56E9-474F-9CFA-B4A14F8F2339}" dt="2024-01-24T18:58:48.667" v="3451"/>
          <ac:spMkLst>
            <pc:docMk/>
            <pc:sldMk cId="1417797599" sldId="702"/>
            <ac:spMk id="30" creationId="{228E9CB2-A31D-6D45-54BA-EF93B2BB2042}"/>
          </ac:spMkLst>
        </pc:spChg>
        <pc:spChg chg="mod">
          <ac:chgData name="Grabner, Devin Scott" userId="b4598608-5b36-4070-885e-8224e47cf116" providerId="ADAL" clId="{0521CC21-56E9-474F-9CFA-B4A14F8F2339}" dt="2024-01-24T18:58:48.667" v="3451"/>
          <ac:spMkLst>
            <pc:docMk/>
            <pc:sldMk cId="1417797599" sldId="702"/>
            <ac:spMk id="31" creationId="{ABFA6C00-2A86-EC96-BB73-CD3087438281}"/>
          </ac:spMkLst>
        </pc:spChg>
        <pc:spChg chg="mod">
          <ac:chgData name="Grabner, Devin Scott" userId="b4598608-5b36-4070-885e-8224e47cf116" providerId="ADAL" clId="{0521CC21-56E9-474F-9CFA-B4A14F8F2339}" dt="2024-01-24T18:58:48.667" v="3451"/>
          <ac:spMkLst>
            <pc:docMk/>
            <pc:sldMk cId="1417797599" sldId="702"/>
            <ac:spMk id="32" creationId="{AE061700-CE7D-4DB7-99B9-CF5BE399CE8F}"/>
          </ac:spMkLst>
        </pc:spChg>
        <pc:spChg chg="del">
          <ac:chgData name="Grabner, Devin Scott" userId="b4598608-5b36-4070-885e-8224e47cf116" providerId="ADAL" clId="{0521CC21-56E9-474F-9CFA-B4A14F8F2339}" dt="2024-01-24T18:59:22.643" v="3462" actId="478"/>
          <ac:spMkLst>
            <pc:docMk/>
            <pc:sldMk cId="1417797599" sldId="702"/>
            <ac:spMk id="33" creationId="{4010B6E7-5359-17EE-856F-3F4068930DB4}"/>
          </ac:spMkLst>
        </pc:spChg>
        <pc:spChg chg="mod">
          <ac:chgData name="Grabner, Devin Scott" userId="b4598608-5b36-4070-885e-8224e47cf116" providerId="ADAL" clId="{0521CC21-56E9-474F-9CFA-B4A14F8F2339}" dt="2024-01-24T18:58:48.667" v="3451"/>
          <ac:spMkLst>
            <pc:docMk/>
            <pc:sldMk cId="1417797599" sldId="702"/>
            <ac:spMk id="34" creationId="{391A3AF8-18BF-C8F9-EA9F-23C673F85B5D}"/>
          </ac:spMkLst>
        </pc:spChg>
        <pc:spChg chg="mod">
          <ac:chgData name="Grabner, Devin Scott" userId="b4598608-5b36-4070-885e-8224e47cf116" providerId="ADAL" clId="{0521CC21-56E9-474F-9CFA-B4A14F8F2339}" dt="2024-01-24T18:58:48.667" v="3451"/>
          <ac:spMkLst>
            <pc:docMk/>
            <pc:sldMk cId="1417797599" sldId="702"/>
            <ac:spMk id="35" creationId="{C9DB1245-8266-927F-1802-0032374CD87C}"/>
          </ac:spMkLst>
        </pc:spChg>
        <pc:spChg chg="mod">
          <ac:chgData name="Grabner, Devin Scott" userId="b4598608-5b36-4070-885e-8224e47cf116" providerId="ADAL" clId="{0521CC21-56E9-474F-9CFA-B4A14F8F2339}" dt="2024-01-24T18:58:48.667" v="3451"/>
          <ac:spMkLst>
            <pc:docMk/>
            <pc:sldMk cId="1417797599" sldId="702"/>
            <ac:spMk id="36" creationId="{4740CD4F-BD3C-53C8-B93B-24546A1ACEAD}"/>
          </ac:spMkLst>
        </pc:spChg>
        <pc:spChg chg="del">
          <ac:chgData name="Grabner, Devin Scott" userId="b4598608-5b36-4070-885e-8224e47cf116" providerId="ADAL" clId="{0521CC21-56E9-474F-9CFA-B4A14F8F2339}" dt="2024-01-24T18:59:22.643" v="3462" actId="478"/>
          <ac:spMkLst>
            <pc:docMk/>
            <pc:sldMk cId="1417797599" sldId="702"/>
            <ac:spMk id="37" creationId="{2C76FBFD-9B9D-F6F5-FF51-C686197BA2FE}"/>
          </ac:spMkLst>
        </pc:spChg>
        <pc:spChg chg="del">
          <ac:chgData name="Grabner, Devin Scott" userId="b4598608-5b36-4070-885e-8224e47cf116" providerId="ADAL" clId="{0521CC21-56E9-474F-9CFA-B4A14F8F2339}" dt="2024-01-24T18:59:22.643" v="3462" actId="478"/>
          <ac:spMkLst>
            <pc:docMk/>
            <pc:sldMk cId="1417797599" sldId="702"/>
            <ac:spMk id="38" creationId="{0C1B5FFA-ECEA-8CE1-B1A6-BBD33A39A146}"/>
          </ac:spMkLst>
        </pc:spChg>
        <pc:spChg chg="del">
          <ac:chgData name="Grabner, Devin Scott" userId="b4598608-5b36-4070-885e-8224e47cf116" providerId="ADAL" clId="{0521CC21-56E9-474F-9CFA-B4A14F8F2339}" dt="2024-01-24T18:59:22.643" v="3462" actId="478"/>
          <ac:spMkLst>
            <pc:docMk/>
            <pc:sldMk cId="1417797599" sldId="702"/>
            <ac:spMk id="39" creationId="{2857B4B5-ADD6-EEC8-7456-9D5932ECA509}"/>
          </ac:spMkLst>
        </pc:spChg>
        <pc:spChg chg="del">
          <ac:chgData name="Grabner, Devin Scott" userId="b4598608-5b36-4070-885e-8224e47cf116" providerId="ADAL" clId="{0521CC21-56E9-474F-9CFA-B4A14F8F2339}" dt="2024-01-24T18:59:22.643" v="3462" actId="478"/>
          <ac:spMkLst>
            <pc:docMk/>
            <pc:sldMk cId="1417797599" sldId="702"/>
            <ac:spMk id="40" creationId="{6A8780FC-16E1-328C-B10B-ED7AFB3A7A28}"/>
          </ac:spMkLst>
        </pc:spChg>
        <pc:spChg chg="del">
          <ac:chgData name="Grabner, Devin Scott" userId="b4598608-5b36-4070-885e-8224e47cf116" providerId="ADAL" clId="{0521CC21-56E9-474F-9CFA-B4A14F8F2339}" dt="2024-01-24T18:59:22.643" v="3462" actId="478"/>
          <ac:spMkLst>
            <pc:docMk/>
            <pc:sldMk cId="1417797599" sldId="702"/>
            <ac:spMk id="41" creationId="{14F7032C-1F51-F70A-2439-3787C2CFAC77}"/>
          </ac:spMkLst>
        </pc:spChg>
        <pc:spChg chg="mod">
          <ac:chgData name="Grabner, Devin Scott" userId="b4598608-5b36-4070-885e-8224e47cf116" providerId="ADAL" clId="{0521CC21-56E9-474F-9CFA-B4A14F8F2339}" dt="2024-01-24T18:58:48.667" v="3451"/>
          <ac:spMkLst>
            <pc:docMk/>
            <pc:sldMk cId="1417797599" sldId="702"/>
            <ac:spMk id="47" creationId="{7E4E47AA-7BB6-3FBF-CA1F-59717D4F0ED4}"/>
          </ac:spMkLst>
        </pc:spChg>
        <pc:spChg chg="mod">
          <ac:chgData name="Grabner, Devin Scott" userId="b4598608-5b36-4070-885e-8224e47cf116" providerId="ADAL" clId="{0521CC21-56E9-474F-9CFA-B4A14F8F2339}" dt="2024-01-24T18:58:48.667" v="3451"/>
          <ac:spMkLst>
            <pc:docMk/>
            <pc:sldMk cId="1417797599" sldId="702"/>
            <ac:spMk id="50" creationId="{92DCFD8A-5C8A-D449-CD1F-B5177C601F8D}"/>
          </ac:spMkLst>
        </pc:spChg>
        <pc:spChg chg="mod">
          <ac:chgData name="Grabner, Devin Scott" userId="b4598608-5b36-4070-885e-8224e47cf116" providerId="ADAL" clId="{0521CC21-56E9-474F-9CFA-B4A14F8F2339}" dt="2024-01-24T18:58:48.667" v="3451"/>
          <ac:spMkLst>
            <pc:docMk/>
            <pc:sldMk cId="1417797599" sldId="702"/>
            <ac:spMk id="51" creationId="{F9B6BE49-B853-4627-3E2D-FCF334A87342}"/>
          </ac:spMkLst>
        </pc:spChg>
        <pc:spChg chg="mod">
          <ac:chgData name="Grabner, Devin Scott" userId="b4598608-5b36-4070-885e-8224e47cf116" providerId="ADAL" clId="{0521CC21-56E9-474F-9CFA-B4A14F8F2339}" dt="2024-01-24T18:58:48.667" v="3451"/>
          <ac:spMkLst>
            <pc:docMk/>
            <pc:sldMk cId="1417797599" sldId="702"/>
            <ac:spMk id="52" creationId="{CDB60229-A351-CA84-1D87-2D7A750BE1E1}"/>
          </ac:spMkLst>
        </pc:spChg>
        <pc:spChg chg="del">
          <ac:chgData name="Grabner, Devin Scott" userId="b4598608-5b36-4070-885e-8224e47cf116" providerId="ADAL" clId="{0521CC21-56E9-474F-9CFA-B4A14F8F2339}" dt="2024-01-24T18:59:22.643" v="3462" actId="478"/>
          <ac:spMkLst>
            <pc:docMk/>
            <pc:sldMk cId="1417797599" sldId="702"/>
            <ac:spMk id="55" creationId="{E6FCFF5F-CDC5-9503-D6D0-8CA3A63DEAD9}"/>
          </ac:spMkLst>
        </pc:spChg>
        <pc:spChg chg="del">
          <ac:chgData name="Grabner, Devin Scott" userId="b4598608-5b36-4070-885e-8224e47cf116" providerId="ADAL" clId="{0521CC21-56E9-474F-9CFA-B4A14F8F2339}" dt="2024-01-24T18:59:22.643" v="3462" actId="478"/>
          <ac:spMkLst>
            <pc:docMk/>
            <pc:sldMk cId="1417797599" sldId="702"/>
            <ac:spMk id="56" creationId="{0BFA7B87-A084-D4E0-1C19-4757873350FD}"/>
          </ac:spMkLst>
        </pc:spChg>
        <pc:spChg chg="del">
          <ac:chgData name="Grabner, Devin Scott" userId="b4598608-5b36-4070-885e-8224e47cf116" providerId="ADAL" clId="{0521CC21-56E9-474F-9CFA-B4A14F8F2339}" dt="2024-01-24T18:59:22.643" v="3462" actId="478"/>
          <ac:spMkLst>
            <pc:docMk/>
            <pc:sldMk cId="1417797599" sldId="702"/>
            <ac:spMk id="59" creationId="{FD1C1B37-74B3-54A4-F651-1E4243DD981C}"/>
          </ac:spMkLst>
        </pc:spChg>
        <pc:spChg chg="mod">
          <ac:chgData name="Grabner, Devin Scott" userId="b4598608-5b36-4070-885e-8224e47cf116" providerId="ADAL" clId="{0521CC21-56E9-474F-9CFA-B4A14F8F2339}" dt="2024-01-24T18:58:48.667" v="3451"/>
          <ac:spMkLst>
            <pc:docMk/>
            <pc:sldMk cId="1417797599" sldId="702"/>
            <ac:spMk id="64" creationId="{D4C278CE-864B-3CB9-F689-AF921E7EFABB}"/>
          </ac:spMkLst>
        </pc:spChg>
        <pc:spChg chg="mod">
          <ac:chgData name="Grabner, Devin Scott" userId="b4598608-5b36-4070-885e-8224e47cf116" providerId="ADAL" clId="{0521CC21-56E9-474F-9CFA-B4A14F8F2339}" dt="2024-01-24T18:58:48.667" v="3451"/>
          <ac:spMkLst>
            <pc:docMk/>
            <pc:sldMk cId="1417797599" sldId="702"/>
            <ac:spMk id="65" creationId="{968C262F-B4B9-504D-9484-B8818AB48394}"/>
          </ac:spMkLst>
        </pc:spChg>
        <pc:spChg chg="mod">
          <ac:chgData name="Grabner, Devin Scott" userId="b4598608-5b36-4070-885e-8224e47cf116" providerId="ADAL" clId="{0521CC21-56E9-474F-9CFA-B4A14F8F2339}" dt="2024-01-24T18:58:48.667" v="3451"/>
          <ac:spMkLst>
            <pc:docMk/>
            <pc:sldMk cId="1417797599" sldId="702"/>
            <ac:spMk id="66" creationId="{AA1CF361-4B2E-FABA-99F3-46A8B227A819}"/>
          </ac:spMkLst>
        </pc:spChg>
        <pc:spChg chg="mod">
          <ac:chgData name="Grabner, Devin Scott" userId="b4598608-5b36-4070-885e-8224e47cf116" providerId="ADAL" clId="{0521CC21-56E9-474F-9CFA-B4A14F8F2339}" dt="2024-01-24T18:58:48.667" v="3451"/>
          <ac:spMkLst>
            <pc:docMk/>
            <pc:sldMk cId="1417797599" sldId="702"/>
            <ac:spMk id="67" creationId="{E50E2848-7531-1920-AED3-B1DA5DB393CF}"/>
          </ac:spMkLst>
        </pc:spChg>
        <pc:spChg chg="del">
          <ac:chgData name="Grabner, Devin Scott" userId="b4598608-5b36-4070-885e-8224e47cf116" providerId="ADAL" clId="{0521CC21-56E9-474F-9CFA-B4A14F8F2339}" dt="2024-01-24T18:59:22.643" v="3462" actId="478"/>
          <ac:spMkLst>
            <pc:docMk/>
            <pc:sldMk cId="1417797599" sldId="702"/>
            <ac:spMk id="71" creationId="{8F980106-603B-7DC6-F090-E7CA3ABC0CB9}"/>
          </ac:spMkLst>
        </pc:spChg>
        <pc:spChg chg="del">
          <ac:chgData name="Grabner, Devin Scott" userId="b4598608-5b36-4070-885e-8224e47cf116" providerId="ADAL" clId="{0521CC21-56E9-474F-9CFA-B4A14F8F2339}" dt="2024-01-24T18:59:22.643" v="3462" actId="478"/>
          <ac:spMkLst>
            <pc:docMk/>
            <pc:sldMk cId="1417797599" sldId="702"/>
            <ac:spMk id="72" creationId="{31E55148-F726-8C38-E015-EAFC373745DE}"/>
          </ac:spMkLst>
        </pc:spChg>
        <pc:spChg chg="del">
          <ac:chgData name="Grabner, Devin Scott" userId="b4598608-5b36-4070-885e-8224e47cf116" providerId="ADAL" clId="{0521CC21-56E9-474F-9CFA-B4A14F8F2339}" dt="2024-01-24T18:59:22.643" v="3462" actId="478"/>
          <ac:spMkLst>
            <pc:docMk/>
            <pc:sldMk cId="1417797599" sldId="702"/>
            <ac:spMk id="73" creationId="{A96803B6-123C-53E1-2388-02305B2C2D7C}"/>
          </ac:spMkLst>
        </pc:spChg>
        <pc:spChg chg="del">
          <ac:chgData name="Grabner, Devin Scott" userId="b4598608-5b36-4070-885e-8224e47cf116" providerId="ADAL" clId="{0521CC21-56E9-474F-9CFA-B4A14F8F2339}" dt="2024-01-24T18:59:22.643" v="3462" actId="478"/>
          <ac:spMkLst>
            <pc:docMk/>
            <pc:sldMk cId="1417797599" sldId="702"/>
            <ac:spMk id="74" creationId="{08A5FD75-D21C-308F-E435-8D801F74D0F6}"/>
          </ac:spMkLst>
        </pc:spChg>
        <pc:spChg chg="del">
          <ac:chgData name="Grabner, Devin Scott" userId="b4598608-5b36-4070-885e-8224e47cf116" providerId="ADAL" clId="{0521CC21-56E9-474F-9CFA-B4A14F8F2339}" dt="2024-01-24T18:59:22.643" v="3462" actId="478"/>
          <ac:spMkLst>
            <pc:docMk/>
            <pc:sldMk cId="1417797599" sldId="702"/>
            <ac:spMk id="75" creationId="{D99A4E71-4940-FACB-9081-7B48642EE301}"/>
          </ac:spMkLst>
        </pc:spChg>
        <pc:spChg chg="del">
          <ac:chgData name="Grabner, Devin Scott" userId="b4598608-5b36-4070-885e-8224e47cf116" providerId="ADAL" clId="{0521CC21-56E9-474F-9CFA-B4A14F8F2339}" dt="2024-01-24T18:59:22.643" v="3462" actId="478"/>
          <ac:spMkLst>
            <pc:docMk/>
            <pc:sldMk cId="1417797599" sldId="702"/>
            <ac:spMk id="76" creationId="{39197BF4-A25D-637F-FDA5-94832CF6EC07}"/>
          </ac:spMkLst>
        </pc:spChg>
        <pc:spChg chg="del">
          <ac:chgData name="Grabner, Devin Scott" userId="b4598608-5b36-4070-885e-8224e47cf116" providerId="ADAL" clId="{0521CC21-56E9-474F-9CFA-B4A14F8F2339}" dt="2024-01-24T18:59:22.643" v="3462" actId="478"/>
          <ac:spMkLst>
            <pc:docMk/>
            <pc:sldMk cId="1417797599" sldId="702"/>
            <ac:spMk id="77" creationId="{D9E3E95C-F646-2183-6427-72D80351D022}"/>
          </ac:spMkLst>
        </pc:spChg>
        <pc:spChg chg="del">
          <ac:chgData name="Grabner, Devin Scott" userId="b4598608-5b36-4070-885e-8224e47cf116" providerId="ADAL" clId="{0521CC21-56E9-474F-9CFA-B4A14F8F2339}" dt="2024-01-24T18:59:22.643" v="3462" actId="478"/>
          <ac:spMkLst>
            <pc:docMk/>
            <pc:sldMk cId="1417797599" sldId="702"/>
            <ac:spMk id="78" creationId="{49676D43-4A61-C49B-EC06-7C016427CA15}"/>
          </ac:spMkLst>
        </pc:spChg>
        <pc:spChg chg="del">
          <ac:chgData name="Grabner, Devin Scott" userId="b4598608-5b36-4070-885e-8224e47cf116" providerId="ADAL" clId="{0521CC21-56E9-474F-9CFA-B4A14F8F2339}" dt="2024-01-24T18:59:22.643" v="3462" actId="478"/>
          <ac:spMkLst>
            <pc:docMk/>
            <pc:sldMk cId="1417797599" sldId="702"/>
            <ac:spMk id="79" creationId="{D8FD1415-8C7B-FE42-6C70-D2E1E7C6CDFE}"/>
          </ac:spMkLst>
        </pc:spChg>
        <pc:spChg chg="add del">
          <ac:chgData name="Grabner, Devin Scott" userId="b4598608-5b36-4070-885e-8224e47cf116" providerId="ADAL" clId="{0521CC21-56E9-474F-9CFA-B4A14F8F2339}" dt="2024-01-24T18:59:58.252" v="3474" actId="26606"/>
          <ac:spMkLst>
            <pc:docMk/>
            <pc:sldMk cId="1417797599" sldId="702"/>
            <ac:spMk id="80" creationId="{73EDB3DA-AEF0-428A-A317-C42827E6C836}"/>
          </ac:spMkLst>
        </pc:spChg>
        <pc:spChg chg="add del">
          <ac:chgData name="Grabner, Devin Scott" userId="b4598608-5b36-4070-885e-8224e47cf116" providerId="ADAL" clId="{0521CC21-56E9-474F-9CFA-B4A14F8F2339}" dt="2024-01-24T18:59:58.252" v="3474" actId="26606"/>
          <ac:spMkLst>
            <pc:docMk/>
            <pc:sldMk cId="1417797599" sldId="702"/>
            <ac:spMk id="81" creationId="{4A06AD8B-0227-4FF6-AEB4-C66C5A5398C1}"/>
          </ac:spMkLst>
        </pc:spChg>
        <pc:spChg chg="add del">
          <ac:chgData name="Grabner, Devin Scott" userId="b4598608-5b36-4070-885e-8224e47cf116" providerId="ADAL" clId="{0521CC21-56E9-474F-9CFA-B4A14F8F2339}" dt="2024-01-24T18:59:58.252" v="3474" actId="26606"/>
          <ac:spMkLst>
            <pc:docMk/>
            <pc:sldMk cId="1417797599" sldId="702"/>
            <ac:spMk id="82" creationId="{5DFACEB2-7564-4FB9-B739-C2CE339BA3D2}"/>
          </ac:spMkLst>
        </pc:spChg>
        <pc:spChg chg="add del">
          <ac:chgData name="Grabner, Devin Scott" userId="b4598608-5b36-4070-885e-8224e47cf116" providerId="ADAL" clId="{0521CC21-56E9-474F-9CFA-B4A14F8F2339}" dt="2024-01-24T19:00:02.295" v="3478" actId="26606"/>
          <ac:spMkLst>
            <pc:docMk/>
            <pc:sldMk cId="1417797599" sldId="702"/>
            <ac:spMk id="83" creationId="{A169D286-F4D7-4C8B-A6BD-D05384C7F1D8}"/>
          </ac:spMkLst>
        </pc:spChg>
        <pc:spChg chg="add del">
          <ac:chgData name="Grabner, Devin Scott" userId="b4598608-5b36-4070-885e-8224e47cf116" providerId="ADAL" clId="{0521CC21-56E9-474F-9CFA-B4A14F8F2339}" dt="2024-01-24T19:00:02.295" v="3478" actId="26606"/>
          <ac:spMkLst>
            <pc:docMk/>
            <pc:sldMk cId="1417797599" sldId="702"/>
            <ac:spMk id="84" creationId="{39E8235E-135E-4261-8F54-2B316E493C42}"/>
          </ac:spMkLst>
        </pc:spChg>
        <pc:spChg chg="del">
          <ac:chgData name="Grabner, Devin Scott" userId="b4598608-5b36-4070-885e-8224e47cf116" providerId="ADAL" clId="{0521CC21-56E9-474F-9CFA-B4A14F8F2339}" dt="2024-01-24T18:59:22.643" v="3462" actId="478"/>
          <ac:spMkLst>
            <pc:docMk/>
            <pc:sldMk cId="1417797599" sldId="702"/>
            <ac:spMk id="85" creationId="{A289706E-2542-3690-2035-3E08C095D66D}"/>
          </ac:spMkLst>
        </pc:spChg>
        <pc:spChg chg="add del">
          <ac:chgData name="Grabner, Devin Scott" userId="b4598608-5b36-4070-885e-8224e47cf116" providerId="ADAL" clId="{0521CC21-56E9-474F-9CFA-B4A14F8F2339}" dt="2024-01-24T19:00:02.295" v="3478" actId="26606"/>
          <ac:spMkLst>
            <pc:docMk/>
            <pc:sldMk cId="1417797599" sldId="702"/>
            <ac:spMk id="86" creationId="{D4ED8EC3-4D57-4620-93CE-4E6661F09A3E}"/>
          </ac:spMkLst>
        </pc:spChg>
        <pc:spChg chg="add del">
          <ac:chgData name="Grabner, Devin Scott" userId="b4598608-5b36-4070-885e-8224e47cf116" providerId="ADAL" clId="{0521CC21-56E9-474F-9CFA-B4A14F8F2339}" dt="2024-01-24T19:00:02.295" v="3478" actId="26606"/>
          <ac:spMkLst>
            <pc:docMk/>
            <pc:sldMk cId="1417797599" sldId="702"/>
            <ac:spMk id="87" creationId="{83BCB34A-2F40-4F41-8488-A134C1C155B7}"/>
          </ac:spMkLst>
        </pc:spChg>
        <pc:spChg chg="add del">
          <ac:chgData name="Grabner, Devin Scott" userId="b4598608-5b36-4070-885e-8224e47cf116" providerId="ADAL" clId="{0521CC21-56E9-474F-9CFA-B4A14F8F2339}" dt="2024-01-24T19:00:02.295" v="3478" actId="26606"/>
          <ac:spMkLst>
            <pc:docMk/>
            <pc:sldMk cId="1417797599" sldId="702"/>
            <ac:spMk id="88" creationId="{F78382DC-4207-465E-B379-1E16448AA222}"/>
          </ac:spMkLst>
        </pc:spChg>
        <pc:spChg chg="add del">
          <ac:chgData name="Grabner, Devin Scott" userId="b4598608-5b36-4070-885e-8224e47cf116" providerId="ADAL" clId="{0521CC21-56E9-474F-9CFA-B4A14F8F2339}" dt="2024-01-24T19:00:03.867" v="3480" actId="26606"/>
          <ac:spMkLst>
            <pc:docMk/>
            <pc:sldMk cId="1417797599" sldId="702"/>
            <ac:spMk id="90" creationId="{A9F529C3-C941-49FD-8C67-82F134F64BDB}"/>
          </ac:spMkLst>
        </pc:spChg>
        <pc:spChg chg="add del">
          <ac:chgData name="Grabner, Devin Scott" userId="b4598608-5b36-4070-885e-8224e47cf116" providerId="ADAL" clId="{0521CC21-56E9-474F-9CFA-B4A14F8F2339}" dt="2024-01-24T19:00:03.867" v="3480" actId="26606"/>
          <ac:spMkLst>
            <pc:docMk/>
            <pc:sldMk cId="1417797599" sldId="702"/>
            <ac:spMk id="91" creationId="{20586029-32A0-47E5-9AEC-AE3ABA6B94D0}"/>
          </ac:spMkLst>
        </pc:spChg>
        <pc:spChg chg="add del mod">
          <ac:chgData name="Grabner, Devin Scott" userId="b4598608-5b36-4070-885e-8224e47cf116" providerId="ADAL" clId="{0521CC21-56E9-474F-9CFA-B4A14F8F2339}" dt="2024-01-24T18:59:22.643" v="3462" actId="478"/>
          <ac:spMkLst>
            <pc:docMk/>
            <pc:sldMk cId="1417797599" sldId="702"/>
            <ac:spMk id="103" creationId="{7FE4332F-575D-3F16-7CED-80FD477DC153}"/>
          </ac:spMkLst>
        </pc:spChg>
        <pc:spChg chg="add mod">
          <ac:chgData name="Grabner, Devin Scott" userId="b4598608-5b36-4070-885e-8224e47cf116" providerId="ADAL" clId="{0521CC21-56E9-474F-9CFA-B4A14F8F2339}" dt="2024-01-25T04:23:04.429" v="4330" actId="1076"/>
          <ac:spMkLst>
            <pc:docMk/>
            <pc:sldMk cId="1417797599" sldId="702"/>
            <ac:spMk id="114" creationId="{D93739A0-2DA1-EAF7-3AF8-09F613100BE0}"/>
          </ac:spMkLst>
        </pc:spChg>
        <pc:spChg chg="add mod">
          <ac:chgData name="Grabner, Devin Scott" userId="b4598608-5b36-4070-885e-8224e47cf116" providerId="ADAL" clId="{0521CC21-56E9-474F-9CFA-B4A14F8F2339}" dt="2024-01-25T04:23:31.906" v="4335" actId="1076"/>
          <ac:spMkLst>
            <pc:docMk/>
            <pc:sldMk cId="1417797599" sldId="702"/>
            <ac:spMk id="115" creationId="{6ABA889B-FEC9-F3E8-639B-02C702FCCF6D}"/>
          </ac:spMkLst>
        </pc:spChg>
        <pc:spChg chg="add mod">
          <ac:chgData name="Grabner, Devin Scott" userId="b4598608-5b36-4070-885e-8224e47cf116" providerId="ADAL" clId="{0521CC21-56E9-474F-9CFA-B4A14F8F2339}" dt="2024-01-24T19:05:07.785" v="3571" actId="1076"/>
          <ac:spMkLst>
            <pc:docMk/>
            <pc:sldMk cId="1417797599" sldId="702"/>
            <ac:spMk id="124" creationId="{21F3FE6D-4A7B-658E-05D1-473186833771}"/>
          </ac:spMkLst>
        </pc:spChg>
        <pc:spChg chg="del">
          <ac:chgData name="Grabner, Devin Scott" userId="b4598608-5b36-4070-885e-8224e47cf116" providerId="ADAL" clId="{0521CC21-56E9-474F-9CFA-B4A14F8F2339}" dt="2024-01-24T18:58:16.509" v="3442" actId="478"/>
          <ac:spMkLst>
            <pc:docMk/>
            <pc:sldMk cId="1417797599" sldId="702"/>
            <ac:spMk id="128" creationId="{4B1E4936-3569-FF2F-F19C-D2133492A4BF}"/>
          </ac:spMkLst>
        </pc:spChg>
        <pc:spChg chg="add del mod">
          <ac:chgData name="Grabner, Devin Scott" userId="b4598608-5b36-4070-885e-8224e47cf116" providerId="ADAL" clId="{0521CC21-56E9-474F-9CFA-B4A14F8F2339}" dt="2024-01-24T18:58:55.870" v="3456" actId="478"/>
          <ac:spMkLst>
            <pc:docMk/>
            <pc:sldMk cId="1417797599" sldId="702"/>
            <ac:spMk id="129" creationId="{EF489DF2-63B5-17C9-355F-B34E7521DCBE}"/>
          </ac:spMkLst>
        </pc:spChg>
        <pc:spChg chg="add del mod">
          <ac:chgData name="Grabner, Devin Scott" userId="b4598608-5b36-4070-885e-8224e47cf116" providerId="ADAL" clId="{0521CC21-56E9-474F-9CFA-B4A14F8F2339}" dt="2024-01-24T18:58:29.719" v="3446" actId="478"/>
          <ac:spMkLst>
            <pc:docMk/>
            <pc:sldMk cId="1417797599" sldId="702"/>
            <ac:spMk id="134" creationId="{8DE4A22B-A098-95FD-DBDB-C31763F97015}"/>
          </ac:spMkLst>
        </pc:spChg>
        <pc:spChg chg="add mod">
          <ac:chgData name="Grabner, Devin Scott" userId="b4598608-5b36-4070-885e-8224e47cf116" providerId="ADAL" clId="{0521CC21-56E9-474F-9CFA-B4A14F8F2339}" dt="2024-01-24T19:06:31.972" v="3585" actId="2085"/>
          <ac:spMkLst>
            <pc:docMk/>
            <pc:sldMk cId="1417797599" sldId="702"/>
            <ac:spMk id="138" creationId="{A44B8AA4-9365-E774-D578-12563D27DC18}"/>
          </ac:spMkLst>
        </pc:spChg>
        <pc:spChg chg="add mod">
          <ac:chgData name="Grabner, Devin Scott" userId="b4598608-5b36-4070-885e-8224e47cf116" providerId="ADAL" clId="{0521CC21-56E9-474F-9CFA-B4A14F8F2339}" dt="2024-01-24T19:10:46.098" v="3698" actId="14100"/>
          <ac:spMkLst>
            <pc:docMk/>
            <pc:sldMk cId="1417797599" sldId="702"/>
            <ac:spMk id="146" creationId="{96C5091F-385F-DAC4-D884-58C5E14B6391}"/>
          </ac:spMkLst>
        </pc:spChg>
        <pc:grpChg chg="add mod">
          <ac:chgData name="Grabner, Devin Scott" userId="b4598608-5b36-4070-885e-8224e47cf116" providerId="ADAL" clId="{0521CC21-56E9-474F-9CFA-B4A14F8F2339}" dt="2024-01-24T18:58:50.802" v="3453" actId="1076"/>
          <ac:grpSpMkLst>
            <pc:docMk/>
            <pc:sldMk cId="1417797599" sldId="702"/>
            <ac:grpSpMk id="5" creationId="{C18D98B3-5384-D9BE-C4DF-26B779680446}"/>
          </ac:grpSpMkLst>
        </pc:grpChg>
        <pc:grpChg chg="del">
          <ac:chgData name="Grabner, Devin Scott" userId="b4598608-5b36-4070-885e-8224e47cf116" providerId="ADAL" clId="{0521CC21-56E9-474F-9CFA-B4A14F8F2339}" dt="2024-01-24T18:59:22.643" v="3462" actId="478"/>
          <ac:grpSpMkLst>
            <pc:docMk/>
            <pc:sldMk cId="1417797599" sldId="702"/>
            <ac:grpSpMk id="61" creationId="{936FA944-9460-F990-5281-8F606AF32D1F}"/>
          </ac:grpSpMkLst>
        </pc:grpChg>
        <pc:grpChg chg="add del mod">
          <ac:chgData name="Grabner, Devin Scott" userId="b4598608-5b36-4070-885e-8224e47cf116" providerId="ADAL" clId="{0521CC21-56E9-474F-9CFA-B4A14F8F2339}" dt="2024-01-24T19:06:50.147" v="3587" actId="165"/>
          <ac:grpSpMkLst>
            <pc:docMk/>
            <pc:sldMk cId="1417797599" sldId="702"/>
            <ac:grpSpMk id="113" creationId="{1EFFB1D1-CCE2-BC03-77A6-6CA5F44F256A}"/>
          </ac:grpSpMkLst>
        </pc:grpChg>
        <pc:grpChg chg="add del mod">
          <ac:chgData name="Grabner, Devin Scott" userId="b4598608-5b36-4070-885e-8224e47cf116" providerId="ADAL" clId="{0521CC21-56E9-474F-9CFA-B4A14F8F2339}" dt="2024-01-24T18:58:29.719" v="3446" actId="478"/>
          <ac:grpSpMkLst>
            <pc:docMk/>
            <pc:sldMk cId="1417797599" sldId="702"/>
            <ac:grpSpMk id="130" creationId="{4D27D3C5-55E3-EB63-86C9-5EBEDA2BFD5C}"/>
          </ac:grpSpMkLst>
        </pc:grpChg>
        <pc:grpChg chg="add mod">
          <ac:chgData name="Grabner, Devin Scott" userId="b4598608-5b36-4070-885e-8224e47cf116" providerId="ADAL" clId="{0521CC21-56E9-474F-9CFA-B4A14F8F2339}" dt="2024-01-24T19:07:08.954" v="3592" actId="164"/>
          <ac:grpSpMkLst>
            <pc:docMk/>
            <pc:sldMk cId="1417797599" sldId="702"/>
            <ac:grpSpMk id="145" creationId="{2E5C3186-6842-712D-F40F-36F1F710C273}"/>
          </ac:grpSpMkLst>
        </pc:grpChg>
        <pc:picChg chg="add mod ord">
          <ac:chgData name="Grabner, Devin Scott" userId="b4598608-5b36-4070-885e-8224e47cf116" providerId="ADAL" clId="{0521CC21-56E9-474F-9CFA-B4A14F8F2339}" dt="2024-01-24T19:02:42.584" v="3512" actId="14100"/>
          <ac:picMkLst>
            <pc:docMk/>
            <pc:sldMk cId="1417797599" sldId="702"/>
            <ac:picMk id="68" creationId="{617F7905-8A5D-62CA-1ED8-CA5308980F5B}"/>
          </ac:picMkLst>
        </pc:picChg>
        <pc:picChg chg="add del mod">
          <ac:chgData name="Grabner, Devin Scott" userId="b4598608-5b36-4070-885e-8224e47cf116" providerId="ADAL" clId="{0521CC21-56E9-474F-9CFA-B4A14F8F2339}" dt="2024-01-25T04:21:10.125" v="4321" actId="478"/>
          <ac:picMkLst>
            <pc:docMk/>
            <pc:sldMk cId="1417797599" sldId="702"/>
            <ac:picMk id="69" creationId="{9CC656B5-D7CE-7B4B-F7CE-6FC47C99BBF7}"/>
          </ac:picMkLst>
        </pc:picChg>
        <pc:picChg chg="add mod">
          <ac:chgData name="Grabner, Devin Scott" userId="b4598608-5b36-4070-885e-8224e47cf116" providerId="ADAL" clId="{0521CC21-56E9-474F-9CFA-B4A14F8F2339}" dt="2024-01-25T04:21:56.936" v="4328" actId="688"/>
          <ac:picMkLst>
            <pc:docMk/>
            <pc:sldMk cId="1417797599" sldId="702"/>
            <ac:picMk id="151" creationId="{264BF7B0-0AC0-74D9-86DD-19BE4CD9D0E1}"/>
          </ac:picMkLst>
        </pc:picChg>
        <pc:cxnChg chg="del">
          <ac:chgData name="Grabner, Devin Scott" userId="b4598608-5b36-4070-885e-8224e47cf116" providerId="ADAL" clId="{0521CC21-56E9-474F-9CFA-B4A14F8F2339}" dt="2024-01-24T18:59:22.643" v="3462" actId="478"/>
          <ac:cxnSpMkLst>
            <pc:docMk/>
            <pc:sldMk cId="1417797599" sldId="702"/>
            <ac:cxnSpMk id="6" creationId="{027F5E6C-2EDB-4EC1-1F84-A254C97E689B}"/>
          </ac:cxnSpMkLst>
        </pc:cxnChg>
        <pc:cxnChg chg="mod">
          <ac:chgData name="Grabner, Devin Scott" userId="b4598608-5b36-4070-885e-8224e47cf116" providerId="ADAL" clId="{0521CC21-56E9-474F-9CFA-B4A14F8F2339}" dt="2024-01-24T18:58:48.667" v="3451"/>
          <ac:cxnSpMkLst>
            <pc:docMk/>
            <pc:sldMk cId="1417797599" sldId="702"/>
            <ac:cxnSpMk id="8" creationId="{BD8E8261-6EED-2FDF-3B15-3840E9E390B1}"/>
          </ac:cxnSpMkLst>
        </pc:cxnChg>
        <pc:cxnChg chg="mod">
          <ac:chgData name="Grabner, Devin Scott" userId="b4598608-5b36-4070-885e-8224e47cf116" providerId="ADAL" clId="{0521CC21-56E9-474F-9CFA-B4A14F8F2339}" dt="2024-01-24T18:58:48.667" v="3451"/>
          <ac:cxnSpMkLst>
            <pc:docMk/>
            <pc:sldMk cId="1417797599" sldId="702"/>
            <ac:cxnSpMk id="9" creationId="{4F31F00E-13F6-6E16-4556-F5FF57A42512}"/>
          </ac:cxnSpMkLst>
        </pc:cxnChg>
        <pc:cxnChg chg="mod">
          <ac:chgData name="Grabner, Devin Scott" userId="b4598608-5b36-4070-885e-8224e47cf116" providerId="ADAL" clId="{0521CC21-56E9-474F-9CFA-B4A14F8F2339}" dt="2024-01-24T18:58:48.667" v="3451"/>
          <ac:cxnSpMkLst>
            <pc:docMk/>
            <pc:sldMk cId="1417797599" sldId="702"/>
            <ac:cxnSpMk id="11" creationId="{62200C2B-35F4-2DE2-804E-B25ECE520763}"/>
          </ac:cxnSpMkLst>
        </pc:cxnChg>
        <pc:cxnChg chg="mod">
          <ac:chgData name="Grabner, Devin Scott" userId="b4598608-5b36-4070-885e-8224e47cf116" providerId="ADAL" clId="{0521CC21-56E9-474F-9CFA-B4A14F8F2339}" dt="2024-01-24T18:58:48.667" v="3451"/>
          <ac:cxnSpMkLst>
            <pc:docMk/>
            <pc:sldMk cId="1417797599" sldId="702"/>
            <ac:cxnSpMk id="12" creationId="{4348AEB0-8965-5650-AEBE-F670D2499B85}"/>
          </ac:cxnSpMkLst>
        </pc:cxnChg>
        <pc:cxnChg chg="mod">
          <ac:chgData name="Grabner, Devin Scott" userId="b4598608-5b36-4070-885e-8224e47cf116" providerId="ADAL" clId="{0521CC21-56E9-474F-9CFA-B4A14F8F2339}" dt="2024-01-24T18:58:48.667" v="3451"/>
          <ac:cxnSpMkLst>
            <pc:docMk/>
            <pc:sldMk cId="1417797599" sldId="702"/>
            <ac:cxnSpMk id="14" creationId="{D2CBCBA6-8C10-EE11-23EB-EBAB528195B6}"/>
          </ac:cxnSpMkLst>
        </pc:cxnChg>
        <pc:cxnChg chg="mod">
          <ac:chgData name="Grabner, Devin Scott" userId="b4598608-5b36-4070-885e-8224e47cf116" providerId="ADAL" clId="{0521CC21-56E9-474F-9CFA-B4A14F8F2339}" dt="2024-01-24T18:58:48.667" v="3451"/>
          <ac:cxnSpMkLst>
            <pc:docMk/>
            <pc:sldMk cId="1417797599" sldId="702"/>
            <ac:cxnSpMk id="15" creationId="{64CE4721-8632-F15E-1916-AF2260F920F1}"/>
          </ac:cxnSpMkLst>
        </pc:cxnChg>
        <pc:cxnChg chg="mod">
          <ac:chgData name="Grabner, Devin Scott" userId="b4598608-5b36-4070-885e-8224e47cf116" providerId="ADAL" clId="{0521CC21-56E9-474F-9CFA-B4A14F8F2339}" dt="2024-01-24T18:58:48.667" v="3451"/>
          <ac:cxnSpMkLst>
            <pc:docMk/>
            <pc:sldMk cId="1417797599" sldId="702"/>
            <ac:cxnSpMk id="16" creationId="{25F9B1FF-6B3B-A1BE-051B-C3ED13DB8907}"/>
          </ac:cxnSpMkLst>
        </pc:cxnChg>
        <pc:cxnChg chg="mod">
          <ac:chgData name="Grabner, Devin Scott" userId="b4598608-5b36-4070-885e-8224e47cf116" providerId="ADAL" clId="{0521CC21-56E9-474F-9CFA-B4A14F8F2339}" dt="2024-01-24T18:58:48.667" v="3451"/>
          <ac:cxnSpMkLst>
            <pc:docMk/>
            <pc:sldMk cId="1417797599" sldId="702"/>
            <ac:cxnSpMk id="17" creationId="{9DE8C1AD-4893-8A75-74CB-39DC8532566A}"/>
          </ac:cxnSpMkLst>
        </pc:cxnChg>
        <pc:cxnChg chg="del">
          <ac:chgData name="Grabner, Devin Scott" userId="b4598608-5b36-4070-885e-8224e47cf116" providerId="ADAL" clId="{0521CC21-56E9-474F-9CFA-B4A14F8F2339}" dt="2024-01-24T18:59:22.643" v="3462" actId="478"/>
          <ac:cxnSpMkLst>
            <pc:docMk/>
            <pc:sldMk cId="1417797599" sldId="702"/>
            <ac:cxnSpMk id="21" creationId="{4B020A10-CA08-06F5-3031-FD437F2FF2B7}"/>
          </ac:cxnSpMkLst>
        </pc:cxnChg>
        <pc:cxnChg chg="mod">
          <ac:chgData name="Grabner, Devin Scott" userId="b4598608-5b36-4070-885e-8224e47cf116" providerId="ADAL" clId="{0521CC21-56E9-474F-9CFA-B4A14F8F2339}" dt="2024-01-24T18:58:48.667" v="3451"/>
          <ac:cxnSpMkLst>
            <pc:docMk/>
            <pc:sldMk cId="1417797599" sldId="702"/>
            <ac:cxnSpMk id="23" creationId="{3EB20396-DAFE-8646-B21C-06C713A49AA0}"/>
          </ac:cxnSpMkLst>
        </pc:cxnChg>
        <pc:cxnChg chg="del">
          <ac:chgData name="Grabner, Devin Scott" userId="b4598608-5b36-4070-885e-8224e47cf116" providerId="ADAL" clId="{0521CC21-56E9-474F-9CFA-B4A14F8F2339}" dt="2024-01-24T18:59:22.643" v="3462" actId="478"/>
          <ac:cxnSpMkLst>
            <pc:docMk/>
            <pc:sldMk cId="1417797599" sldId="702"/>
            <ac:cxnSpMk id="42" creationId="{48F15DF8-9B2C-4DFD-E4DA-63C9C908A9A8}"/>
          </ac:cxnSpMkLst>
        </pc:cxnChg>
        <pc:cxnChg chg="del">
          <ac:chgData name="Grabner, Devin Scott" userId="b4598608-5b36-4070-885e-8224e47cf116" providerId="ADAL" clId="{0521CC21-56E9-474F-9CFA-B4A14F8F2339}" dt="2024-01-24T18:59:22.643" v="3462" actId="478"/>
          <ac:cxnSpMkLst>
            <pc:docMk/>
            <pc:sldMk cId="1417797599" sldId="702"/>
            <ac:cxnSpMk id="43" creationId="{E3B94034-2413-F703-8317-D98A750BCABC}"/>
          </ac:cxnSpMkLst>
        </pc:cxnChg>
        <pc:cxnChg chg="del">
          <ac:chgData name="Grabner, Devin Scott" userId="b4598608-5b36-4070-885e-8224e47cf116" providerId="ADAL" clId="{0521CC21-56E9-474F-9CFA-B4A14F8F2339}" dt="2024-01-24T18:59:22.643" v="3462" actId="478"/>
          <ac:cxnSpMkLst>
            <pc:docMk/>
            <pc:sldMk cId="1417797599" sldId="702"/>
            <ac:cxnSpMk id="44" creationId="{08DBE675-454D-145A-7D98-8B107A15AA74}"/>
          </ac:cxnSpMkLst>
        </pc:cxnChg>
        <pc:cxnChg chg="del">
          <ac:chgData name="Grabner, Devin Scott" userId="b4598608-5b36-4070-885e-8224e47cf116" providerId="ADAL" clId="{0521CC21-56E9-474F-9CFA-B4A14F8F2339}" dt="2024-01-24T18:59:22.643" v="3462" actId="478"/>
          <ac:cxnSpMkLst>
            <pc:docMk/>
            <pc:sldMk cId="1417797599" sldId="702"/>
            <ac:cxnSpMk id="45" creationId="{9FCB26F4-A024-CBE8-520A-F71A755788A2}"/>
          </ac:cxnSpMkLst>
        </pc:cxnChg>
        <pc:cxnChg chg="del">
          <ac:chgData name="Grabner, Devin Scott" userId="b4598608-5b36-4070-885e-8224e47cf116" providerId="ADAL" clId="{0521CC21-56E9-474F-9CFA-B4A14F8F2339}" dt="2024-01-24T18:59:22.643" v="3462" actId="478"/>
          <ac:cxnSpMkLst>
            <pc:docMk/>
            <pc:sldMk cId="1417797599" sldId="702"/>
            <ac:cxnSpMk id="46" creationId="{DFB0DA1D-E144-06D8-9F64-B5D594070CAB}"/>
          </ac:cxnSpMkLst>
        </pc:cxnChg>
        <pc:cxnChg chg="mod">
          <ac:chgData name="Grabner, Devin Scott" userId="b4598608-5b36-4070-885e-8224e47cf116" providerId="ADAL" clId="{0521CC21-56E9-474F-9CFA-B4A14F8F2339}" dt="2024-01-24T18:58:48.667" v="3451"/>
          <ac:cxnSpMkLst>
            <pc:docMk/>
            <pc:sldMk cId="1417797599" sldId="702"/>
            <ac:cxnSpMk id="48" creationId="{1FD28906-020A-B6F4-B7F5-79E06CE73277}"/>
          </ac:cxnSpMkLst>
        </pc:cxnChg>
        <pc:cxnChg chg="mod">
          <ac:chgData name="Grabner, Devin Scott" userId="b4598608-5b36-4070-885e-8224e47cf116" providerId="ADAL" clId="{0521CC21-56E9-474F-9CFA-B4A14F8F2339}" dt="2024-01-24T18:58:48.667" v="3451"/>
          <ac:cxnSpMkLst>
            <pc:docMk/>
            <pc:sldMk cId="1417797599" sldId="702"/>
            <ac:cxnSpMk id="49" creationId="{201C2C8C-C324-DBFD-990B-6E8E7EF433E5}"/>
          </ac:cxnSpMkLst>
        </pc:cxnChg>
        <pc:cxnChg chg="mod">
          <ac:chgData name="Grabner, Devin Scott" userId="b4598608-5b36-4070-885e-8224e47cf116" providerId="ADAL" clId="{0521CC21-56E9-474F-9CFA-B4A14F8F2339}" dt="2024-01-24T18:58:48.667" v="3451"/>
          <ac:cxnSpMkLst>
            <pc:docMk/>
            <pc:sldMk cId="1417797599" sldId="702"/>
            <ac:cxnSpMk id="53" creationId="{4AB4A19A-A724-8BD8-78AC-89C14EEADDC7}"/>
          </ac:cxnSpMkLst>
        </pc:cxnChg>
        <pc:cxnChg chg="mod">
          <ac:chgData name="Grabner, Devin Scott" userId="b4598608-5b36-4070-885e-8224e47cf116" providerId="ADAL" clId="{0521CC21-56E9-474F-9CFA-B4A14F8F2339}" dt="2024-01-24T18:58:48.667" v="3451"/>
          <ac:cxnSpMkLst>
            <pc:docMk/>
            <pc:sldMk cId="1417797599" sldId="702"/>
            <ac:cxnSpMk id="54" creationId="{D646A8AD-BD34-C660-8211-2AAC72979888}"/>
          </ac:cxnSpMkLst>
        </pc:cxnChg>
        <pc:cxnChg chg="del mod">
          <ac:chgData name="Grabner, Devin Scott" userId="b4598608-5b36-4070-885e-8224e47cf116" providerId="ADAL" clId="{0521CC21-56E9-474F-9CFA-B4A14F8F2339}" dt="2024-01-24T18:59:22.643" v="3462" actId="478"/>
          <ac:cxnSpMkLst>
            <pc:docMk/>
            <pc:sldMk cId="1417797599" sldId="702"/>
            <ac:cxnSpMk id="60" creationId="{BA60F026-6B7F-7A1C-6CFF-938721A23484}"/>
          </ac:cxnSpMkLst>
        </pc:cxnChg>
        <pc:cxnChg chg="mod">
          <ac:chgData name="Grabner, Devin Scott" userId="b4598608-5b36-4070-885e-8224e47cf116" providerId="ADAL" clId="{0521CC21-56E9-474F-9CFA-B4A14F8F2339}" dt="2024-01-24T18:58:48.667" v="3451"/>
          <ac:cxnSpMkLst>
            <pc:docMk/>
            <pc:sldMk cId="1417797599" sldId="702"/>
            <ac:cxnSpMk id="62" creationId="{E780845E-B773-AAE7-4A7E-4A20F7576247}"/>
          </ac:cxnSpMkLst>
        </pc:cxnChg>
        <pc:cxnChg chg="del">
          <ac:chgData name="Grabner, Devin Scott" userId="b4598608-5b36-4070-885e-8224e47cf116" providerId="ADAL" clId="{0521CC21-56E9-474F-9CFA-B4A14F8F2339}" dt="2024-01-24T18:59:22.643" v="3462" actId="478"/>
          <ac:cxnSpMkLst>
            <pc:docMk/>
            <pc:sldMk cId="1417797599" sldId="702"/>
            <ac:cxnSpMk id="63" creationId="{8AFD779C-46ED-3EDE-CE06-3C6D6732C557}"/>
          </ac:cxnSpMkLst>
        </pc:cxnChg>
        <pc:cxnChg chg="add del mod">
          <ac:chgData name="Grabner, Devin Scott" userId="b4598608-5b36-4070-885e-8224e47cf116" providerId="ADAL" clId="{0521CC21-56E9-474F-9CFA-B4A14F8F2339}" dt="2024-01-24T19:01:49.141" v="3502" actId="11529"/>
          <ac:cxnSpMkLst>
            <pc:docMk/>
            <pc:sldMk cId="1417797599" sldId="702"/>
            <ac:cxnSpMk id="89" creationId="{16A8AD10-9DBE-2543-8AD9-635184365065}"/>
          </ac:cxnSpMkLst>
        </pc:cxnChg>
        <pc:cxnChg chg="add del">
          <ac:chgData name="Grabner, Devin Scott" userId="b4598608-5b36-4070-885e-8224e47cf116" providerId="ADAL" clId="{0521CC21-56E9-474F-9CFA-B4A14F8F2339}" dt="2024-01-24T19:00:03.867" v="3480" actId="26606"/>
          <ac:cxnSpMkLst>
            <pc:docMk/>
            <pc:sldMk cId="1417797599" sldId="702"/>
            <ac:cxnSpMk id="92" creationId="{8C730EAB-A532-4295-A302-FB4B90DB9F5E}"/>
          </ac:cxnSpMkLst>
        </pc:cxnChg>
        <pc:cxnChg chg="add del mod">
          <ac:chgData name="Grabner, Devin Scott" userId="b4598608-5b36-4070-885e-8224e47cf116" providerId="ADAL" clId="{0521CC21-56E9-474F-9CFA-B4A14F8F2339}" dt="2024-01-24T18:58:31.006" v="3447" actId="478"/>
          <ac:cxnSpMkLst>
            <pc:docMk/>
            <pc:sldMk cId="1417797599" sldId="702"/>
            <ac:cxnSpMk id="104" creationId="{7EEF4CD2-21B2-06D8-1EF7-5C0F4FFADA94}"/>
          </ac:cxnSpMkLst>
        </pc:cxnChg>
        <pc:cxnChg chg="del mod">
          <ac:chgData name="Grabner, Devin Scott" userId="b4598608-5b36-4070-885e-8224e47cf116" providerId="ADAL" clId="{0521CC21-56E9-474F-9CFA-B4A14F8F2339}" dt="2024-01-24T18:59:22.643" v="3462" actId="478"/>
          <ac:cxnSpMkLst>
            <pc:docMk/>
            <pc:sldMk cId="1417797599" sldId="702"/>
            <ac:cxnSpMk id="105" creationId="{E2CEAF21-EE18-2679-F00A-83FD7F0B3B9B}"/>
          </ac:cxnSpMkLst>
        </pc:cxnChg>
        <pc:cxnChg chg="add del">
          <ac:chgData name="Grabner, Devin Scott" userId="b4598608-5b36-4070-885e-8224e47cf116" providerId="ADAL" clId="{0521CC21-56E9-474F-9CFA-B4A14F8F2339}" dt="2024-01-24T19:01:46.108" v="3497" actId="11529"/>
          <ac:cxnSpMkLst>
            <pc:docMk/>
            <pc:sldMk cId="1417797599" sldId="702"/>
            <ac:cxnSpMk id="106" creationId="{109844E4-27D9-2F19-55CE-CA4EB8C5D95F}"/>
          </ac:cxnSpMkLst>
        </pc:cxnChg>
        <pc:cxnChg chg="add del">
          <ac:chgData name="Grabner, Devin Scott" userId="b4598608-5b36-4070-885e-8224e47cf116" providerId="ADAL" clId="{0521CC21-56E9-474F-9CFA-B4A14F8F2339}" dt="2024-01-24T19:02:02.244" v="3504" actId="478"/>
          <ac:cxnSpMkLst>
            <pc:docMk/>
            <pc:sldMk cId="1417797599" sldId="702"/>
            <ac:cxnSpMk id="108" creationId="{FDC93F4C-157F-8D72-F7C9-9D63428728CA}"/>
          </ac:cxnSpMkLst>
        </pc:cxnChg>
        <pc:cxnChg chg="add mod topLvl">
          <ac:chgData name="Grabner, Devin Scott" userId="b4598608-5b36-4070-885e-8224e47cf116" providerId="ADAL" clId="{0521CC21-56E9-474F-9CFA-B4A14F8F2339}" dt="2024-01-24T19:07:08.954" v="3592" actId="164"/>
          <ac:cxnSpMkLst>
            <pc:docMk/>
            <pc:sldMk cId="1417797599" sldId="702"/>
            <ac:cxnSpMk id="110" creationId="{37009FEE-E99E-18D4-01CF-B380085EF478}"/>
          </ac:cxnSpMkLst>
        </pc:cxnChg>
        <pc:cxnChg chg="add mod topLvl">
          <ac:chgData name="Grabner, Devin Scott" userId="b4598608-5b36-4070-885e-8224e47cf116" providerId="ADAL" clId="{0521CC21-56E9-474F-9CFA-B4A14F8F2339}" dt="2024-01-24T19:07:08.954" v="3592" actId="164"/>
          <ac:cxnSpMkLst>
            <pc:docMk/>
            <pc:sldMk cId="1417797599" sldId="702"/>
            <ac:cxnSpMk id="112" creationId="{FFB5AFE6-62A9-DF98-BAD5-6A9339E70A84}"/>
          </ac:cxnSpMkLst>
        </pc:cxnChg>
        <pc:cxnChg chg="add mod ord">
          <ac:chgData name="Grabner, Devin Scott" userId="b4598608-5b36-4070-885e-8224e47cf116" providerId="ADAL" clId="{0521CC21-56E9-474F-9CFA-B4A14F8F2339}" dt="2024-01-25T04:23:23.886" v="4334" actId="14100"/>
          <ac:cxnSpMkLst>
            <pc:docMk/>
            <pc:sldMk cId="1417797599" sldId="702"/>
            <ac:cxnSpMk id="117" creationId="{0D7DC65C-7555-136D-C82B-2E1EF59024CD}"/>
          </ac:cxnSpMkLst>
        </pc:cxnChg>
        <pc:cxnChg chg="add mod ord">
          <ac:chgData name="Grabner, Devin Scott" userId="b4598608-5b36-4070-885e-8224e47cf116" providerId="ADAL" clId="{0521CC21-56E9-474F-9CFA-B4A14F8F2339}" dt="2024-01-25T04:23:17.548" v="4332" actId="14100"/>
          <ac:cxnSpMkLst>
            <pc:docMk/>
            <pc:sldMk cId="1417797599" sldId="702"/>
            <ac:cxnSpMk id="119" creationId="{7046E8C3-EBA4-204A-3438-4CBB16DE2704}"/>
          </ac:cxnSpMkLst>
        </pc:cxnChg>
        <pc:cxnChg chg="add mod ord">
          <ac:chgData name="Grabner, Devin Scott" userId="b4598608-5b36-4070-885e-8224e47cf116" providerId="ADAL" clId="{0521CC21-56E9-474F-9CFA-B4A14F8F2339}" dt="2024-01-25T04:24:00.268" v="4342" actId="167"/>
          <ac:cxnSpMkLst>
            <pc:docMk/>
            <pc:sldMk cId="1417797599" sldId="702"/>
            <ac:cxnSpMk id="121" creationId="{01D46A44-4C8A-C5E0-DFA9-F0F43CA93880}"/>
          </ac:cxnSpMkLst>
        </pc:cxnChg>
        <pc:cxnChg chg="add mod">
          <ac:chgData name="Grabner, Devin Scott" userId="b4598608-5b36-4070-885e-8224e47cf116" providerId="ADAL" clId="{0521CC21-56E9-474F-9CFA-B4A14F8F2339}" dt="2024-01-24T19:06:52.551" v="3588"/>
          <ac:cxnSpMkLst>
            <pc:docMk/>
            <pc:sldMk cId="1417797599" sldId="702"/>
            <ac:cxnSpMk id="140" creationId="{FFA4DE73-5A3A-FE88-AFCF-FB02C768ADB1}"/>
          </ac:cxnSpMkLst>
        </pc:cxnChg>
        <pc:cxnChg chg="add mod">
          <ac:chgData name="Grabner, Devin Scott" userId="b4598608-5b36-4070-885e-8224e47cf116" providerId="ADAL" clId="{0521CC21-56E9-474F-9CFA-B4A14F8F2339}" dt="2024-01-24T19:06:52.551" v="3588"/>
          <ac:cxnSpMkLst>
            <pc:docMk/>
            <pc:sldMk cId="1417797599" sldId="702"/>
            <ac:cxnSpMk id="141" creationId="{1D60AC90-CF39-6262-2292-92C778180ABF}"/>
          </ac:cxnSpMkLst>
        </pc:cxnChg>
        <pc:cxnChg chg="add mod">
          <ac:chgData name="Grabner, Devin Scott" userId="b4598608-5b36-4070-885e-8224e47cf116" providerId="ADAL" clId="{0521CC21-56E9-474F-9CFA-B4A14F8F2339}" dt="2024-01-24T19:07:08.954" v="3592" actId="164"/>
          <ac:cxnSpMkLst>
            <pc:docMk/>
            <pc:sldMk cId="1417797599" sldId="702"/>
            <ac:cxnSpMk id="142" creationId="{DA2A9810-B0E8-A2B4-2A01-79981257F549}"/>
          </ac:cxnSpMkLst>
        </pc:cxnChg>
        <pc:cxnChg chg="add mod">
          <ac:chgData name="Grabner, Devin Scott" userId="b4598608-5b36-4070-885e-8224e47cf116" providerId="ADAL" clId="{0521CC21-56E9-474F-9CFA-B4A14F8F2339}" dt="2024-01-25T04:43:12.604" v="4729" actId="14100"/>
          <ac:cxnSpMkLst>
            <pc:docMk/>
            <pc:sldMk cId="1417797599" sldId="702"/>
            <ac:cxnSpMk id="163" creationId="{BCD1805A-265E-2036-7419-128A742AF763}"/>
          </ac:cxnSpMkLst>
        </pc:cxnChg>
      </pc:sldChg>
      <pc:sldChg chg="delSp modSp add del mod">
        <pc:chgData name="Grabner, Devin Scott" userId="b4598608-5b36-4070-885e-8224e47cf116" providerId="ADAL" clId="{0521CC21-56E9-474F-9CFA-B4A14F8F2339}" dt="2024-01-25T07:44:39.976" v="9351" actId="20577"/>
        <pc:sldMkLst>
          <pc:docMk/>
          <pc:sldMk cId="3533578146" sldId="703"/>
        </pc:sldMkLst>
        <pc:spChg chg="del">
          <ac:chgData name="Grabner, Devin Scott" userId="b4598608-5b36-4070-885e-8224e47cf116" providerId="ADAL" clId="{0521CC21-56E9-474F-9CFA-B4A14F8F2339}" dt="2024-01-24T19:16:03.411" v="3738" actId="478"/>
          <ac:spMkLst>
            <pc:docMk/>
            <pc:sldMk cId="3533578146" sldId="703"/>
            <ac:spMk id="7" creationId="{04EAD511-0C03-3E50-A644-7145CA458F06}"/>
          </ac:spMkLst>
        </pc:spChg>
        <pc:spChg chg="del">
          <ac:chgData name="Grabner, Devin Scott" userId="b4598608-5b36-4070-885e-8224e47cf116" providerId="ADAL" clId="{0521CC21-56E9-474F-9CFA-B4A14F8F2339}" dt="2024-01-24T19:16:01.896" v="3737" actId="478"/>
          <ac:spMkLst>
            <pc:docMk/>
            <pc:sldMk cId="3533578146" sldId="703"/>
            <ac:spMk id="8" creationId="{1C12A43E-2369-6550-9873-181A41D1D287}"/>
          </ac:spMkLst>
        </pc:spChg>
        <pc:spChg chg="del">
          <ac:chgData name="Grabner, Devin Scott" userId="b4598608-5b36-4070-885e-8224e47cf116" providerId="ADAL" clId="{0521CC21-56E9-474F-9CFA-B4A14F8F2339}" dt="2024-01-24T19:16:05.623" v="3739" actId="478"/>
          <ac:spMkLst>
            <pc:docMk/>
            <pc:sldMk cId="3533578146" sldId="703"/>
            <ac:spMk id="9" creationId="{0A7426F3-5F19-F197-C4EE-02E0D77888DE}"/>
          </ac:spMkLst>
        </pc:spChg>
        <pc:spChg chg="mod">
          <ac:chgData name="Grabner, Devin Scott" userId="b4598608-5b36-4070-885e-8224e47cf116" providerId="ADAL" clId="{0521CC21-56E9-474F-9CFA-B4A14F8F2339}" dt="2024-01-25T07:44:39.976" v="9351" actId="20577"/>
          <ac:spMkLst>
            <pc:docMk/>
            <pc:sldMk cId="3533578146" sldId="703"/>
            <ac:spMk id="6148" creationId="{00000000-0000-0000-0000-000000000000}"/>
          </ac:spMkLst>
        </pc:spChg>
        <pc:picChg chg="mod">
          <ac:chgData name="Grabner, Devin Scott" userId="b4598608-5b36-4070-885e-8224e47cf116" providerId="ADAL" clId="{0521CC21-56E9-474F-9CFA-B4A14F8F2339}" dt="2024-01-25T07:43:36.985" v="9335" actId="1076"/>
          <ac:picMkLst>
            <pc:docMk/>
            <pc:sldMk cId="3533578146" sldId="703"/>
            <ac:picMk id="2" creationId="{F4B764AE-40B5-865D-ED91-06661A31810F}"/>
          </ac:picMkLst>
        </pc:picChg>
      </pc:sldChg>
      <pc:sldChg chg="modSp add mod ord">
        <pc:chgData name="Grabner, Devin Scott" userId="b4598608-5b36-4070-885e-8224e47cf116" providerId="ADAL" clId="{0521CC21-56E9-474F-9CFA-B4A14F8F2339}" dt="2024-01-24T20:04:47.888" v="4076" actId="14100"/>
        <pc:sldMkLst>
          <pc:docMk/>
          <pc:sldMk cId="12882612" sldId="704"/>
        </pc:sldMkLst>
        <pc:spChg chg="mod">
          <ac:chgData name="Grabner, Devin Scott" userId="b4598608-5b36-4070-885e-8224e47cf116" providerId="ADAL" clId="{0521CC21-56E9-474F-9CFA-B4A14F8F2339}" dt="2024-01-24T20:04:39.860" v="4071" actId="14100"/>
          <ac:spMkLst>
            <pc:docMk/>
            <pc:sldMk cId="12882612" sldId="704"/>
            <ac:spMk id="18" creationId="{7F7B77AB-B0CC-114C-2065-4B2B351352A0}"/>
          </ac:spMkLst>
        </pc:spChg>
        <pc:spChg chg="mod">
          <ac:chgData name="Grabner, Devin Scott" userId="b4598608-5b36-4070-885e-8224e47cf116" providerId="ADAL" clId="{0521CC21-56E9-474F-9CFA-B4A14F8F2339}" dt="2024-01-24T20:04:47.888" v="4076" actId="14100"/>
          <ac:spMkLst>
            <pc:docMk/>
            <pc:sldMk cId="12882612" sldId="704"/>
            <ac:spMk id="22" creationId="{E9F7C7C4-0B61-4C0D-7C1E-018D48BC8A21}"/>
          </ac:spMkLst>
        </pc:spChg>
      </pc:sldChg>
      <pc:sldChg chg="addSp delSp modSp new mod setBg">
        <pc:chgData name="Grabner, Devin Scott" userId="b4598608-5b36-4070-885e-8224e47cf116" providerId="ADAL" clId="{0521CC21-56E9-474F-9CFA-B4A14F8F2339}" dt="2024-01-25T06:45:13.467" v="7149" actId="22"/>
        <pc:sldMkLst>
          <pc:docMk/>
          <pc:sldMk cId="3288507006" sldId="705"/>
        </pc:sldMkLst>
        <pc:spChg chg="add mod">
          <ac:chgData name="Grabner, Devin Scott" userId="b4598608-5b36-4070-885e-8224e47cf116" providerId="ADAL" clId="{0521CC21-56E9-474F-9CFA-B4A14F8F2339}" dt="2024-01-24T19:58:14.678" v="3959" actId="1076"/>
          <ac:spMkLst>
            <pc:docMk/>
            <pc:sldMk cId="3288507006" sldId="705"/>
            <ac:spMk id="12" creationId="{120D9CA7-D2D2-5EFF-4D88-0B942BB86374}"/>
          </ac:spMkLst>
        </pc:spChg>
        <pc:spChg chg="add mod">
          <ac:chgData name="Grabner, Devin Scott" userId="b4598608-5b36-4070-885e-8224e47cf116" providerId="ADAL" clId="{0521CC21-56E9-474F-9CFA-B4A14F8F2339}" dt="2024-01-24T19:56:19.126" v="3884" actId="1076"/>
          <ac:spMkLst>
            <pc:docMk/>
            <pc:sldMk cId="3288507006" sldId="705"/>
            <ac:spMk id="13" creationId="{2216505D-174F-2800-66F6-39547C0B1874}"/>
          </ac:spMkLst>
        </pc:spChg>
        <pc:spChg chg="add mod">
          <ac:chgData name="Grabner, Devin Scott" userId="b4598608-5b36-4070-885e-8224e47cf116" providerId="ADAL" clId="{0521CC21-56E9-474F-9CFA-B4A14F8F2339}" dt="2024-01-25T05:25:08.266" v="6001" actId="20577"/>
          <ac:spMkLst>
            <pc:docMk/>
            <pc:sldMk cId="3288507006" sldId="705"/>
            <ac:spMk id="14" creationId="{824E4FCF-3C15-027F-90D3-8801537FF0A6}"/>
          </ac:spMkLst>
        </pc:spChg>
        <pc:spChg chg="add mod">
          <ac:chgData name="Grabner, Devin Scott" userId="b4598608-5b36-4070-885e-8224e47cf116" providerId="ADAL" clId="{0521CC21-56E9-474F-9CFA-B4A14F8F2339}" dt="2024-01-24T20:01:25.200" v="4046" actId="122"/>
          <ac:spMkLst>
            <pc:docMk/>
            <pc:sldMk cId="3288507006" sldId="705"/>
            <ac:spMk id="15" creationId="{CFBEF681-8074-5F94-6147-64B5B3EFBA3B}"/>
          </ac:spMkLst>
        </pc:spChg>
        <pc:spChg chg="add">
          <ac:chgData name="Grabner, Devin Scott" userId="b4598608-5b36-4070-885e-8224e47cf116" providerId="ADAL" clId="{0521CC21-56E9-474F-9CFA-B4A14F8F2339}" dt="2024-01-24T19:54:46.285" v="3869" actId="26606"/>
          <ac:spMkLst>
            <pc:docMk/>
            <pc:sldMk cId="3288507006" sldId="705"/>
            <ac:spMk id="16" creationId="{417CDA24-35F8-4540-8C52-3096D6D94949}"/>
          </ac:spMkLst>
        </pc:spChg>
        <pc:spChg chg="add">
          <ac:chgData name="Grabner, Devin Scott" userId="b4598608-5b36-4070-885e-8224e47cf116" providerId="ADAL" clId="{0521CC21-56E9-474F-9CFA-B4A14F8F2339}" dt="2024-01-24T19:54:46.285" v="3869" actId="26606"/>
          <ac:spMkLst>
            <pc:docMk/>
            <pc:sldMk cId="3288507006" sldId="705"/>
            <ac:spMk id="18" creationId="{8658BFE0-4E65-4174-9C75-687C94E88273}"/>
          </ac:spMkLst>
        </pc:spChg>
        <pc:spChg chg="add">
          <ac:chgData name="Grabner, Devin Scott" userId="b4598608-5b36-4070-885e-8224e47cf116" providerId="ADAL" clId="{0521CC21-56E9-474F-9CFA-B4A14F8F2339}" dt="2024-01-24T19:54:46.285" v="3869" actId="26606"/>
          <ac:spMkLst>
            <pc:docMk/>
            <pc:sldMk cId="3288507006" sldId="705"/>
            <ac:spMk id="20" creationId="{FA75DFED-A0C1-4A83-BE1D-0271C1826EF6}"/>
          </ac:spMkLst>
        </pc:spChg>
        <pc:picChg chg="add del mod ord">
          <ac:chgData name="Grabner, Devin Scott" userId="b4598608-5b36-4070-885e-8224e47cf116" providerId="ADAL" clId="{0521CC21-56E9-474F-9CFA-B4A14F8F2339}" dt="2024-01-25T06:07:33.328" v="6015" actId="478"/>
          <ac:picMkLst>
            <pc:docMk/>
            <pc:sldMk cId="3288507006" sldId="705"/>
            <ac:picMk id="3" creationId="{21387F7C-50F7-CFEB-CFC2-41FD3F49BE04}"/>
          </ac:picMkLst>
        </pc:picChg>
        <pc:picChg chg="add del mod">
          <ac:chgData name="Grabner, Devin Scott" userId="b4598608-5b36-4070-885e-8224e47cf116" providerId="ADAL" clId="{0521CC21-56E9-474F-9CFA-B4A14F8F2339}" dt="2024-01-24T19:53:42.054" v="3857" actId="478"/>
          <ac:picMkLst>
            <pc:docMk/>
            <pc:sldMk cId="3288507006" sldId="705"/>
            <ac:picMk id="5" creationId="{2F66FC9B-AE38-C2BD-C6C6-F51FA516A362}"/>
          </ac:picMkLst>
        </pc:picChg>
        <pc:picChg chg="add mod">
          <ac:chgData name="Grabner, Devin Scott" userId="b4598608-5b36-4070-885e-8224e47cf116" providerId="ADAL" clId="{0521CC21-56E9-474F-9CFA-B4A14F8F2339}" dt="2024-01-24T19:58:14.678" v="3959" actId="1076"/>
          <ac:picMkLst>
            <pc:docMk/>
            <pc:sldMk cId="3288507006" sldId="705"/>
            <ac:picMk id="7" creationId="{3598FD87-6970-5818-88A9-B040203DD784}"/>
          </ac:picMkLst>
        </pc:picChg>
        <pc:picChg chg="add del mod ord">
          <ac:chgData name="Grabner, Devin Scott" userId="b4598608-5b36-4070-885e-8224e47cf116" providerId="ADAL" clId="{0521CC21-56E9-474F-9CFA-B4A14F8F2339}" dt="2024-01-25T06:06:56.655" v="6008" actId="478"/>
          <ac:picMkLst>
            <pc:docMk/>
            <pc:sldMk cId="3288507006" sldId="705"/>
            <ac:picMk id="9" creationId="{B8E9C047-6D86-0A0F-98B1-FCD334216C5A}"/>
          </ac:picMkLst>
        </pc:picChg>
        <pc:picChg chg="add mod">
          <ac:chgData name="Grabner, Devin Scott" userId="b4598608-5b36-4070-885e-8224e47cf116" providerId="ADAL" clId="{0521CC21-56E9-474F-9CFA-B4A14F8F2339}" dt="2024-01-24T19:55:16.554" v="3873" actId="1076"/>
          <ac:picMkLst>
            <pc:docMk/>
            <pc:sldMk cId="3288507006" sldId="705"/>
            <ac:picMk id="11" creationId="{E618E0FF-B135-1AFB-BC21-3FC90671AC14}"/>
          </ac:picMkLst>
        </pc:picChg>
        <pc:picChg chg="add mod">
          <ac:chgData name="Grabner, Devin Scott" userId="b4598608-5b36-4070-885e-8224e47cf116" providerId="ADAL" clId="{0521CC21-56E9-474F-9CFA-B4A14F8F2339}" dt="2024-01-25T06:07:17.138" v="6014" actId="1076"/>
          <ac:picMkLst>
            <pc:docMk/>
            <pc:sldMk cId="3288507006" sldId="705"/>
            <ac:picMk id="19" creationId="{06D162B0-5290-6F5A-33DE-466390E665EF}"/>
          </ac:picMkLst>
        </pc:picChg>
        <pc:picChg chg="add mod">
          <ac:chgData name="Grabner, Devin Scott" userId="b4598608-5b36-4070-885e-8224e47cf116" providerId="ADAL" clId="{0521CC21-56E9-474F-9CFA-B4A14F8F2339}" dt="2024-01-25T06:07:45.381" v="6018" actId="1076"/>
          <ac:picMkLst>
            <pc:docMk/>
            <pc:sldMk cId="3288507006" sldId="705"/>
            <ac:picMk id="22" creationId="{34F45A14-F068-F9F9-8C73-8D2CE7C2A04C}"/>
          </ac:picMkLst>
        </pc:picChg>
        <pc:picChg chg="add del">
          <ac:chgData name="Grabner, Devin Scott" userId="b4598608-5b36-4070-885e-8224e47cf116" providerId="ADAL" clId="{0521CC21-56E9-474F-9CFA-B4A14F8F2339}" dt="2024-01-25T06:45:13.467" v="7149" actId="22"/>
          <ac:picMkLst>
            <pc:docMk/>
            <pc:sldMk cId="3288507006" sldId="705"/>
            <ac:picMk id="24" creationId="{8E9E2F93-C439-A65D-5B33-2769C7412ACA}"/>
          </ac:picMkLst>
        </pc:picChg>
      </pc:sldChg>
      <pc:sldChg chg="addSp delSp modSp new mod">
        <pc:chgData name="Grabner, Devin Scott" userId="b4598608-5b36-4070-885e-8224e47cf116" providerId="ADAL" clId="{0521CC21-56E9-474F-9CFA-B4A14F8F2339}" dt="2024-01-25T04:47:51.162" v="4825" actId="20577"/>
        <pc:sldMkLst>
          <pc:docMk/>
          <pc:sldMk cId="4006731421" sldId="706"/>
        </pc:sldMkLst>
        <pc:spChg chg="add del mod">
          <ac:chgData name="Grabner, Devin Scott" userId="b4598608-5b36-4070-885e-8224e47cf116" providerId="ADAL" clId="{0521CC21-56E9-474F-9CFA-B4A14F8F2339}" dt="2024-01-25T04:24:57.883" v="4347"/>
          <ac:spMkLst>
            <pc:docMk/>
            <pc:sldMk cId="4006731421" sldId="706"/>
            <ac:spMk id="2" creationId="{EFF25A95-3908-6B08-7753-8EED3346F2BA}"/>
          </ac:spMkLst>
        </pc:spChg>
        <pc:spChg chg="add mod">
          <ac:chgData name="Grabner, Devin Scott" userId="b4598608-5b36-4070-885e-8224e47cf116" providerId="ADAL" clId="{0521CC21-56E9-474F-9CFA-B4A14F8F2339}" dt="2024-01-25T04:47:51.162" v="4825" actId="20577"/>
          <ac:spMkLst>
            <pc:docMk/>
            <pc:sldMk cId="4006731421" sldId="706"/>
            <ac:spMk id="3" creationId="{27F8EB30-A98D-C178-D280-40935D5A21AA}"/>
          </ac:spMkLst>
        </pc:spChg>
        <pc:spChg chg="add mod">
          <ac:chgData name="Grabner, Devin Scott" userId="b4598608-5b36-4070-885e-8224e47cf116" providerId="ADAL" clId="{0521CC21-56E9-474F-9CFA-B4A14F8F2339}" dt="2024-01-25T04:44:35.261" v="4731" actId="1076"/>
          <ac:spMkLst>
            <pc:docMk/>
            <pc:sldMk cId="4006731421" sldId="706"/>
            <ac:spMk id="4" creationId="{C23BD67A-2190-6EA4-17B2-18032F7014D5}"/>
          </ac:spMkLst>
        </pc:spChg>
        <pc:spChg chg="add mod">
          <ac:chgData name="Grabner, Devin Scott" userId="b4598608-5b36-4070-885e-8224e47cf116" providerId="ADAL" clId="{0521CC21-56E9-474F-9CFA-B4A14F8F2339}" dt="2024-01-25T04:46:58.803" v="4759" actId="1076"/>
          <ac:spMkLst>
            <pc:docMk/>
            <pc:sldMk cId="4006731421" sldId="706"/>
            <ac:spMk id="5" creationId="{57DB025F-CA62-C171-D820-36CD8064B1F7}"/>
          </ac:spMkLst>
        </pc:spChg>
      </pc:sldChg>
      <pc:sldChg chg="addSp delSp modSp add del mod">
        <pc:chgData name="Grabner, Devin Scott" userId="b4598608-5b36-4070-885e-8224e47cf116" providerId="ADAL" clId="{0521CC21-56E9-474F-9CFA-B4A14F8F2339}" dt="2024-01-25T04:24:40.501" v="4343" actId="47"/>
        <pc:sldMkLst>
          <pc:docMk/>
          <pc:sldMk cId="4226651692" sldId="706"/>
        </pc:sldMkLst>
        <pc:spChg chg="del mod">
          <ac:chgData name="Grabner, Devin Scott" userId="b4598608-5b36-4070-885e-8224e47cf116" providerId="ADAL" clId="{0521CC21-56E9-474F-9CFA-B4A14F8F2339}" dt="2024-01-25T04:20:18.759" v="4317" actId="478"/>
          <ac:spMkLst>
            <pc:docMk/>
            <pc:sldMk cId="4226651692" sldId="706"/>
            <ac:spMk id="7" creationId="{2BC5D458-D941-8ACB-2727-D476EB8FC63A}"/>
          </ac:spMkLst>
        </pc:spChg>
        <pc:spChg chg="del mod">
          <ac:chgData name="Grabner, Devin Scott" userId="b4598608-5b36-4070-885e-8224e47cf116" providerId="ADAL" clId="{0521CC21-56E9-474F-9CFA-B4A14F8F2339}" dt="2024-01-25T04:20:18.759" v="4317" actId="478"/>
          <ac:spMkLst>
            <pc:docMk/>
            <pc:sldMk cId="4226651692" sldId="706"/>
            <ac:spMk id="33" creationId="{4010B6E7-5359-17EE-856F-3F4068930DB4}"/>
          </ac:spMkLst>
        </pc:spChg>
        <pc:spChg chg="del mod">
          <ac:chgData name="Grabner, Devin Scott" userId="b4598608-5b36-4070-885e-8224e47cf116" providerId="ADAL" clId="{0521CC21-56E9-474F-9CFA-B4A14F8F2339}" dt="2024-01-25T04:20:18.759" v="4317" actId="478"/>
          <ac:spMkLst>
            <pc:docMk/>
            <pc:sldMk cId="4226651692" sldId="706"/>
            <ac:spMk id="37" creationId="{2C76FBFD-9B9D-F6F5-FF51-C686197BA2FE}"/>
          </ac:spMkLst>
        </pc:spChg>
        <pc:spChg chg="del mod">
          <ac:chgData name="Grabner, Devin Scott" userId="b4598608-5b36-4070-885e-8224e47cf116" providerId="ADAL" clId="{0521CC21-56E9-474F-9CFA-B4A14F8F2339}" dt="2024-01-25T04:20:18.759" v="4317" actId="478"/>
          <ac:spMkLst>
            <pc:docMk/>
            <pc:sldMk cId="4226651692" sldId="706"/>
            <ac:spMk id="38" creationId="{0C1B5FFA-ECEA-8CE1-B1A6-BBD33A39A146}"/>
          </ac:spMkLst>
        </pc:spChg>
        <pc:spChg chg="del mod">
          <ac:chgData name="Grabner, Devin Scott" userId="b4598608-5b36-4070-885e-8224e47cf116" providerId="ADAL" clId="{0521CC21-56E9-474F-9CFA-B4A14F8F2339}" dt="2024-01-25T04:20:18.759" v="4317" actId="478"/>
          <ac:spMkLst>
            <pc:docMk/>
            <pc:sldMk cId="4226651692" sldId="706"/>
            <ac:spMk id="39" creationId="{2857B4B5-ADD6-EEC8-7456-9D5932ECA509}"/>
          </ac:spMkLst>
        </pc:spChg>
        <pc:spChg chg="del mod">
          <ac:chgData name="Grabner, Devin Scott" userId="b4598608-5b36-4070-885e-8224e47cf116" providerId="ADAL" clId="{0521CC21-56E9-474F-9CFA-B4A14F8F2339}" dt="2024-01-25T04:20:18.759" v="4317" actId="478"/>
          <ac:spMkLst>
            <pc:docMk/>
            <pc:sldMk cId="4226651692" sldId="706"/>
            <ac:spMk id="40" creationId="{6A8780FC-16E1-328C-B10B-ED7AFB3A7A28}"/>
          </ac:spMkLst>
        </pc:spChg>
        <pc:spChg chg="del mod">
          <ac:chgData name="Grabner, Devin Scott" userId="b4598608-5b36-4070-885e-8224e47cf116" providerId="ADAL" clId="{0521CC21-56E9-474F-9CFA-B4A14F8F2339}" dt="2024-01-25T04:20:18.759" v="4317" actId="478"/>
          <ac:spMkLst>
            <pc:docMk/>
            <pc:sldMk cId="4226651692" sldId="706"/>
            <ac:spMk id="41" creationId="{14F7032C-1F51-F70A-2439-3787C2CFAC77}"/>
          </ac:spMkLst>
        </pc:spChg>
        <pc:spChg chg="del mod">
          <ac:chgData name="Grabner, Devin Scott" userId="b4598608-5b36-4070-885e-8224e47cf116" providerId="ADAL" clId="{0521CC21-56E9-474F-9CFA-B4A14F8F2339}" dt="2024-01-25T04:20:18.759" v="4317" actId="478"/>
          <ac:spMkLst>
            <pc:docMk/>
            <pc:sldMk cId="4226651692" sldId="706"/>
            <ac:spMk id="55" creationId="{E6FCFF5F-CDC5-9503-D6D0-8CA3A63DEAD9}"/>
          </ac:spMkLst>
        </pc:spChg>
        <pc:spChg chg="del mod">
          <ac:chgData name="Grabner, Devin Scott" userId="b4598608-5b36-4070-885e-8224e47cf116" providerId="ADAL" clId="{0521CC21-56E9-474F-9CFA-B4A14F8F2339}" dt="2024-01-25T04:20:18.759" v="4317" actId="478"/>
          <ac:spMkLst>
            <pc:docMk/>
            <pc:sldMk cId="4226651692" sldId="706"/>
            <ac:spMk id="56" creationId="{0BFA7B87-A084-D4E0-1C19-4757873350FD}"/>
          </ac:spMkLst>
        </pc:spChg>
        <pc:spChg chg="del mod">
          <ac:chgData name="Grabner, Devin Scott" userId="b4598608-5b36-4070-885e-8224e47cf116" providerId="ADAL" clId="{0521CC21-56E9-474F-9CFA-B4A14F8F2339}" dt="2024-01-25T04:20:18.759" v="4317" actId="478"/>
          <ac:spMkLst>
            <pc:docMk/>
            <pc:sldMk cId="4226651692" sldId="706"/>
            <ac:spMk id="59" creationId="{FD1C1B37-74B3-54A4-F651-1E4243DD981C}"/>
          </ac:spMkLst>
        </pc:spChg>
        <pc:spChg chg="del mod">
          <ac:chgData name="Grabner, Devin Scott" userId="b4598608-5b36-4070-885e-8224e47cf116" providerId="ADAL" clId="{0521CC21-56E9-474F-9CFA-B4A14F8F2339}" dt="2024-01-25T04:20:18.759" v="4317" actId="478"/>
          <ac:spMkLst>
            <pc:docMk/>
            <pc:sldMk cId="4226651692" sldId="706"/>
            <ac:spMk id="71" creationId="{8F980106-603B-7DC6-F090-E7CA3ABC0CB9}"/>
          </ac:spMkLst>
        </pc:spChg>
        <pc:spChg chg="del mod">
          <ac:chgData name="Grabner, Devin Scott" userId="b4598608-5b36-4070-885e-8224e47cf116" providerId="ADAL" clId="{0521CC21-56E9-474F-9CFA-B4A14F8F2339}" dt="2024-01-25T04:20:18.759" v="4317" actId="478"/>
          <ac:spMkLst>
            <pc:docMk/>
            <pc:sldMk cId="4226651692" sldId="706"/>
            <ac:spMk id="72" creationId="{31E55148-F726-8C38-E015-EAFC373745DE}"/>
          </ac:spMkLst>
        </pc:spChg>
        <pc:spChg chg="del mod">
          <ac:chgData name="Grabner, Devin Scott" userId="b4598608-5b36-4070-885e-8224e47cf116" providerId="ADAL" clId="{0521CC21-56E9-474F-9CFA-B4A14F8F2339}" dt="2024-01-25T04:20:18.759" v="4317" actId="478"/>
          <ac:spMkLst>
            <pc:docMk/>
            <pc:sldMk cId="4226651692" sldId="706"/>
            <ac:spMk id="73" creationId="{A96803B6-123C-53E1-2388-02305B2C2D7C}"/>
          </ac:spMkLst>
        </pc:spChg>
        <pc:spChg chg="del mod">
          <ac:chgData name="Grabner, Devin Scott" userId="b4598608-5b36-4070-885e-8224e47cf116" providerId="ADAL" clId="{0521CC21-56E9-474F-9CFA-B4A14F8F2339}" dt="2024-01-25T04:20:18.759" v="4317" actId="478"/>
          <ac:spMkLst>
            <pc:docMk/>
            <pc:sldMk cId="4226651692" sldId="706"/>
            <ac:spMk id="74" creationId="{08A5FD75-D21C-308F-E435-8D801F74D0F6}"/>
          </ac:spMkLst>
        </pc:spChg>
        <pc:spChg chg="del mod">
          <ac:chgData name="Grabner, Devin Scott" userId="b4598608-5b36-4070-885e-8224e47cf116" providerId="ADAL" clId="{0521CC21-56E9-474F-9CFA-B4A14F8F2339}" dt="2024-01-25T04:20:18.759" v="4317" actId="478"/>
          <ac:spMkLst>
            <pc:docMk/>
            <pc:sldMk cId="4226651692" sldId="706"/>
            <ac:spMk id="75" creationId="{D99A4E71-4940-FACB-9081-7B48642EE301}"/>
          </ac:spMkLst>
        </pc:spChg>
        <pc:spChg chg="del mod">
          <ac:chgData name="Grabner, Devin Scott" userId="b4598608-5b36-4070-885e-8224e47cf116" providerId="ADAL" clId="{0521CC21-56E9-474F-9CFA-B4A14F8F2339}" dt="2024-01-25T04:20:18.759" v="4317" actId="478"/>
          <ac:spMkLst>
            <pc:docMk/>
            <pc:sldMk cId="4226651692" sldId="706"/>
            <ac:spMk id="76" creationId="{39197BF4-A25D-637F-FDA5-94832CF6EC07}"/>
          </ac:spMkLst>
        </pc:spChg>
        <pc:spChg chg="del mod">
          <ac:chgData name="Grabner, Devin Scott" userId="b4598608-5b36-4070-885e-8224e47cf116" providerId="ADAL" clId="{0521CC21-56E9-474F-9CFA-B4A14F8F2339}" dt="2024-01-25T04:20:18.759" v="4317" actId="478"/>
          <ac:spMkLst>
            <pc:docMk/>
            <pc:sldMk cId="4226651692" sldId="706"/>
            <ac:spMk id="77" creationId="{D9E3E95C-F646-2183-6427-72D80351D022}"/>
          </ac:spMkLst>
        </pc:spChg>
        <pc:spChg chg="del mod">
          <ac:chgData name="Grabner, Devin Scott" userId="b4598608-5b36-4070-885e-8224e47cf116" providerId="ADAL" clId="{0521CC21-56E9-474F-9CFA-B4A14F8F2339}" dt="2024-01-25T04:20:18.759" v="4317" actId="478"/>
          <ac:spMkLst>
            <pc:docMk/>
            <pc:sldMk cId="4226651692" sldId="706"/>
            <ac:spMk id="78" creationId="{49676D43-4A61-C49B-EC06-7C016427CA15}"/>
          </ac:spMkLst>
        </pc:spChg>
        <pc:spChg chg="del mod">
          <ac:chgData name="Grabner, Devin Scott" userId="b4598608-5b36-4070-885e-8224e47cf116" providerId="ADAL" clId="{0521CC21-56E9-474F-9CFA-B4A14F8F2339}" dt="2024-01-25T04:20:18.759" v="4317" actId="478"/>
          <ac:spMkLst>
            <pc:docMk/>
            <pc:sldMk cId="4226651692" sldId="706"/>
            <ac:spMk id="79" creationId="{D8FD1415-8C7B-FE42-6C70-D2E1E7C6CDFE}"/>
          </ac:spMkLst>
        </pc:spChg>
        <pc:spChg chg="del mod">
          <ac:chgData name="Grabner, Devin Scott" userId="b4598608-5b36-4070-885e-8224e47cf116" providerId="ADAL" clId="{0521CC21-56E9-474F-9CFA-B4A14F8F2339}" dt="2024-01-25T04:20:18.759" v="4317" actId="478"/>
          <ac:spMkLst>
            <pc:docMk/>
            <pc:sldMk cId="4226651692" sldId="706"/>
            <ac:spMk id="85" creationId="{A289706E-2542-3690-2035-3E08C095D66D}"/>
          </ac:spMkLst>
        </pc:spChg>
        <pc:spChg chg="del mod">
          <ac:chgData name="Grabner, Devin Scott" userId="b4598608-5b36-4070-885e-8224e47cf116" providerId="ADAL" clId="{0521CC21-56E9-474F-9CFA-B4A14F8F2339}" dt="2024-01-25T04:20:18.759" v="4317" actId="478"/>
          <ac:spMkLst>
            <pc:docMk/>
            <pc:sldMk cId="4226651692" sldId="706"/>
            <ac:spMk id="103" creationId="{7FE4332F-575D-3F16-7CED-80FD477DC153}"/>
          </ac:spMkLst>
        </pc:spChg>
        <pc:spChg chg="del">
          <ac:chgData name="Grabner, Devin Scott" userId="b4598608-5b36-4070-885e-8224e47cf116" providerId="ADAL" clId="{0521CC21-56E9-474F-9CFA-B4A14F8F2339}" dt="2024-01-25T04:19:33.876" v="4309" actId="478"/>
          <ac:spMkLst>
            <pc:docMk/>
            <pc:sldMk cId="4226651692" sldId="706"/>
            <ac:spMk id="128" creationId="{4B1E4936-3569-FF2F-F19C-D2133492A4BF}"/>
          </ac:spMkLst>
        </pc:spChg>
        <pc:spChg chg="del">
          <ac:chgData name="Grabner, Devin Scott" userId="b4598608-5b36-4070-885e-8224e47cf116" providerId="ADAL" clId="{0521CC21-56E9-474F-9CFA-B4A14F8F2339}" dt="2024-01-25T04:19:42.017" v="4310" actId="478"/>
          <ac:spMkLst>
            <pc:docMk/>
            <pc:sldMk cId="4226651692" sldId="706"/>
            <ac:spMk id="129" creationId="{EF489DF2-63B5-17C9-355F-B34E7521DCBE}"/>
          </ac:spMkLst>
        </pc:spChg>
        <pc:spChg chg="del">
          <ac:chgData name="Grabner, Devin Scott" userId="b4598608-5b36-4070-885e-8224e47cf116" providerId="ADAL" clId="{0521CC21-56E9-474F-9CFA-B4A14F8F2339}" dt="2024-01-25T04:19:42.017" v="4310" actId="478"/>
          <ac:spMkLst>
            <pc:docMk/>
            <pc:sldMk cId="4226651692" sldId="706"/>
            <ac:spMk id="134" creationId="{8DE4A22B-A098-95FD-DBDB-C31763F97015}"/>
          </ac:spMkLst>
        </pc:spChg>
        <pc:grpChg chg="del mod">
          <ac:chgData name="Grabner, Devin Scott" userId="b4598608-5b36-4070-885e-8224e47cf116" providerId="ADAL" clId="{0521CC21-56E9-474F-9CFA-B4A14F8F2339}" dt="2024-01-25T04:20:18.759" v="4317" actId="478"/>
          <ac:grpSpMkLst>
            <pc:docMk/>
            <pc:sldMk cId="4226651692" sldId="706"/>
            <ac:grpSpMk id="17" creationId="{93246731-48DF-66A7-3E4A-B5A1177F0DF8}"/>
          </ac:grpSpMkLst>
        </pc:grpChg>
        <pc:grpChg chg="del mod">
          <ac:chgData name="Grabner, Devin Scott" userId="b4598608-5b36-4070-885e-8224e47cf116" providerId="ADAL" clId="{0521CC21-56E9-474F-9CFA-B4A14F8F2339}" dt="2024-01-25T04:20:18.759" v="4317" actId="478"/>
          <ac:grpSpMkLst>
            <pc:docMk/>
            <pc:sldMk cId="4226651692" sldId="706"/>
            <ac:grpSpMk id="61" creationId="{936FA944-9460-F990-5281-8F606AF32D1F}"/>
          </ac:grpSpMkLst>
        </pc:grpChg>
        <pc:grpChg chg="del">
          <ac:chgData name="Grabner, Devin Scott" userId="b4598608-5b36-4070-885e-8224e47cf116" providerId="ADAL" clId="{0521CC21-56E9-474F-9CFA-B4A14F8F2339}" dt="2024-01-25T04:19:42.017" v="4310" actId="478"/>
          <ac:grpSpMkLst>
            <pc:docMk/>
            <pc:sldMk cId="4226651692" sldId="706"/>
            <ac:grpSpMk id="130" creationId="{4D27D3C5-55E3-EB63-86C9-5EBEDA2BFD5C}"/>
          </ac:grpSpMkLst>
        </pc:grpChg>
        <pc:picChg chg="add mod">
          <ac:chgData name="Grabner, Devin Scott" userId="b4598608-5b36-4070-885e-8224e47cf116" providerId="ADAL" clId="{0521CC21-56E9-474F-9CFA-B4A14F8F2339}" dt="2024-01-25T04:20:39.098" v="4320" actId="688"/>
          <ac:picMkLst>
            <pc:docMk/>
            <pc:sldMk cId="4226651692" sldId="706"/>
            <ac:picMk id="8" creationId="{78609CA0-970B-8556-90E8-BE982D210F92}"/>
          </ac:picMkLst>
        </pc:picChg>
        <pc:cxnChg chg="del mod">
          <ac:chgData name="Grabner, Devin Scott" userId="b4598608-5b36-4070-885e-8224e47cf116" providerId="ADAL" clId="{0521CC21-56E9-474F-9CFA-B4A14F8F2339}" dt="2024-01-25T04:20:18.759" v="4317" actId="478"/>
          <ac:cxnSpMkLst>
            <pc:docMk/>
            <pc:sldMk cId="4226651692" sldId="706"/>
            <ac:cxnSpMk id="6" creationId="{027F5E6C-2EDB-4EC1-1F84-A254C97E689B}"/>
          </ac:cxnSpMkLst>
        </pc:cxnChg>
        <pc:cxnChg chg="del mod">
          <ac:chgData name="Grabner, Devin Scott" userId="b4598608-5b36-4070-885e-8224e47cf116" providerId="ADAL" clId="{0521CC21-56E9-474F-9CFA-B4A14F8F2339}" dt="2024-01-25T04:20:18.759" v="4317" actId="478"/>
          <ac:cxnSpMkLst>
            <pc:docMk/>
            <pc:sldMk cId="4226651692" sldId="706"/>
            <ac:cxnSpMk id="21" creationId="{4B020A10-CA08-06F5-3031-FD437F2FF2B7}"/>
          </ac:cxnSpMkLst>
        </pc:cxnChg>
        <pc:cxnChg chg="del mod">
          <ac:chgData name="Grabner, Devin Scott" userId="b4598608-5b36-4070-885e-8224e47cf116" providerId="ADAL" clId="{0521CC21-56E9-474F-9CFA-B4A14F8F2339}" dt="2024-01-25T04:20:18.759" v="4317" actId="478"/>
          <ac:cxnSpMkLst>
            <pc:docMk/>
            <pc:sldMk cId="4226651692" sldId="706"/>
            <ac:cxnSpMk id="42" creationId="{48F15DF8-9B2C-4DFD-E4DA-63C9C908A9A8}"/>
          </ac:cxnSpMkLst>
        </pc:cxnChg>
        <pc:cxnChg chg="del mod">
          <ac:chgData name="Grabner, Devin Scott" userId="b4598608-5b36-4070-885e-8224e47cf116" providerId="ADAL" clId="{0521CC21-56E9-474F-9CFA-B4A14F8F2339}" dt="2024-01-25T04:20:18.759" v="4317" actId="478"/>
          <ac:cxnSpMkLst>
            <pc:docMk/>
            <pc:sldMk cId="4226651692" sldId="706"/>
            <ac:cxnSpMk id="43" creationId="{E3B94034-2413-F703-8317-D98A750BCABC}"/>
          </ac:cxnSpMkLst>
        </pc:cxnChg>
        <pc:cxnChg chg="del mod">
          <ac:chgData name="Grabner, Devin Scott" userId="b4598608-5b36-4070-885e-8224e47cf116" providerId="ADAL" clId="{0521CC21-56E9-474F-9CFA-B4A14F8F2339}" dt="2024-01-25T04:20:18.759" v="4317" actId="478"/>
          <ac:cxnSpMkLst>
            <pc:docMk/>
            <pc:sldMk cId="4226651692" sldId="706"/>
            <ac:cxnSpMk id="44" creationId="{08DBE675-454D-145A-7D98-8B107A15AA74}"/>
          </ac:cxnSpMkLst>
        </pc:cxnChg>
        <pc:cxnChg chg="del mod">
          <ac:chgData name="Grabner, Devin Scott" userId="b4598608-5b36-4070-885e-8224e47cf116" providerId="ADAL" clId="{0521CC21-56E9-474F-9CFA-B4A14F8F2339}" dt="2024-01-25T04:20:18.759" v="4317" actId="478"/>
          <ac:cxnSpMkLst>
            <pc:docMk/>
            <pc:sldMk cId="4226651692" sldId="706"/>
            <ac:cxnSpMk id="45" creationId="{9FCB26F4-A024-CBE8-520A-F71A755788A2}"/>
          </ac:cxnSpMkLst>
        </pc:cxnChg>
        <pc:cxnChg chg="del mod">
          <ac:chgData name="Grabner, Devin Scott" userId="b4598608-5b36-4070-885e-8224e47cf116" providerId="ADAL" clId="{0521CC21-56E9-474F-9CFA-B4A14F8F2339}" dt="2024-01-25T04:20:18.759" v="4317" actId="478"/>
          <ac:cxnSpMkLst>
            <pc:docMk/>
            <pc:sldMk cId="4226651692" sldId="706"/>
            <ac:cxnSpMk id="46" creationId="{DFB0DA1D-E144-06D8-9F64-B5D594070CAB}"/>
          </ac:cxnSpMkLst>
        </pc:cxnChg>
        <pc:cxnChg chg="del mod">
          <ac:chgData name="Grabner, Devin Scott" userId="b4598608-5b36-4070-885e-8224e47cf116" providerId="ADAL" clId="{0521CC21-56E9-474F-9CFA-B4A14F8F2339}" dt="2024-01-25T04:19:42.017" v="4310" actId="478"/>
          <ac:cxnSpMkLst>
            <pc:docMk/>
            <pc:sldMk cId="4226651692" sldId="706"/>
            <ac:cxnSpMk id="60" creationId="{BA60F026-6B7F-7A1C-6CFF-938721A23484}"/>
          </ac:cxnSpMkLst>
        </pc:cxnChg>
        <pc:cxnChg chg="del">
          <ac:chgData name="Grabner, Devin Scott" userId="b4598608-5b36-4070-885e-8224e47cf116" providerId="ADAL" clId="{0521CC21-56E9-474F-9CFA-B4A14F8F2339}" dt="2024-01-25T04:19:42.017" v="4310" actId="478"/>
          <ac:cxnSpMkLst>
            <pc:docMk/>
            <pc:sldMk cId="4226651692" sldId="706"/>
            <ac:cxnSpMk id="63" creationId="{8AFD779C-46ED-3EDE-CE06-3C6D6732C557}"/>
          </ac:cxnSpMkLst>
        </pc:cxnChg>
        <pc:cxnChg chg="del mod">
          <ac:chgData name="Grabner, Devin Scott" userId="b4598608-5b36-4070-885e-8224e47cf116" providerId="ADAL" clId="{0521CC21-56E9-474F-9CFA-B4A14F8F2339}" dt="2024-01-25T04:19:45.139" v="4311" actId="478"/>
          <ac:cxnSpMkLst>
            <pc:docMk/>
            <pc:sldMk cId="4226651692" sldId="706"/>
            <ac:cxnSpMk id="104" creationId="{7EEF4CD2-21B2-06D8-1EF7-5C0F4FFADA94}"/>
          </ac:cxnSpMkLst>
        </pc:cxnChg>
        <pc:cxnChg chg="del mod">
          <ac:chgData name="Grabner, Devin Scott" userId="b4598608-5b36-4070-885e-8224e47cf116" providerId="ADAL" clId="{0521CC21-56E9-474F-9CFA-B4A14F8F2339}" dt="2024-01-25T04:20:18.759" v="4317" actId="478"/>
          <ac:cxnSpMkLst>
            <pc:docMk/>
            <pc:sldMk cId="4226651692" sldId="706"/>
            <ac:cxnSpMk id="105" creationId="{E2CEAF21-EE18-2679-F00A-83FD7F0B3B9B}"/>
          </ac:cxnSpMkLst>
        </pc:cxnChg>
      </pc:sldChg>
      <pc:sldChg chg="addSp delSp modSp add mod">
        <pc:chgData name="Grabner, Devin Scott" userId="b4598608-5b36-4070-885e-8224e47cf116" providerId="ADAL" clId="{0521CC21-56E9-474F-9CFA-B4A14F8F2339}" dt="2024-01-25T04:42:59.798" v="4726" actId="14100"/>
        <pc:sldMkLst>
          <pc:docMk/>
          <pc:sldMk cId="917753770" sldId="707"/>
        </pc:sldMkLst>
        <pc:spChg chg="mod">
          <ac:chgData name="Grabner, Devin Scott" userId="b4598608-5b36-4070-885e-8224e47cf116" providerId="ADAL" clId="{0521CC21-56E9-474F-9CFA-B4A14F8F2339}" dt="2024-01-25T04:42:27.009" v="4721" actId="403"/>
          <ac:spMkLst>
            <pc:docMk/>
            <pc:sldMk cId="917753770" sldId="707"/>
            <ac:spMk id="2" creationId="{4D07A41C-0514-9AE1-FFA3-3E33F6514986}"/>
          </ac:spMkLst>
        </pc:spChg>
        <pc:spChg chg="del">
          <ac:chgData name="Grabner, Devin Scott" userId="b4598608-5b36-4070-885e-8224e47cf116" providerId="ADAL" clId="{0521CC21-56E9-474F-9CFA-B4A14F8F2339}" dt="2024-01-25T04:31:57.028" v="4590" actId="478"/>
          <ac:spMkLst>
            <pc:docMk/>
            <pc:sldMk cId="917753770" sldId="707"/>
            <ac:spMk id="3" creationId="{B61FDBC8-3371-71D0-2EAC-D449B6ECAE5D}"/>
          </ac:spMkLst>
        </pc:spChg>
        <pc:spChg chg="add mod">
          <ac:chgData name="Grabner, Devin Scott" userId="b4598608-5b36-4070-885e-8224e47cf116" providerId="ADAL" clId="{0521CC21-56E9-474F-9CFA-B4A14F8F2339}" dt="2024-01-25T04:42:30.232" v="4722" actId="1076"/>
          <ac:spMkLst>
            <pc:docMk/>
            <pc:sldMk cId="917753770" sldId="707"/>
            <ac:spMk id="4" creationId="{0A4C7FB1-92F5-D3EF-87D1-3A50178FB543}"/>
          </ac:spMkLst>
        </pc:spChg>
        <pc:spChg chg="del">
          <ac:chgData name="Grabner, Devin Scott" userId="b4598608-5b36-4070-885e-8224e47cf116" providerId="ADAL" clId="{0521CC21-56E9-474F-9CFA-B4A14F8F2339}" dt="2024-01-25T04:30:16.178" v="4579" actId="478"/>
          <ac:spMkLst>
            <pc:docMk/>
            <pc:sldMk cId="917753770" sldId="707"/>
            <ac:spMk id="5" creationId="{7118F75D-952A-D5F7-C0E0-F2071DCDAA38}"/>
          </ac:spMkLst>
        </pc:spChg>
        <pc:spChg chg="mod">
          <ac:chgData name="Grabner, Devin Scott" userId="b4598608-5b36-4070-885e-8224e47cf116" providerId="ADAL" clId="{0521CC21-56E9-474F-9CFA-B4A14F8F2339}" dt="2024-01-25T04:42:34.887" v="4723" actId="1076"/>
          <ac:spMkLst>
            <pc:docMk/>
            <pc:sldMk cId="917753770" sldId="707"/>
            <ac:spMk id="6" creationId="{0B1EFF0B-FB4F-D477-BC0C-DB162C6C0096}"/>
          </ac:spMkLst>
        </pc:spChg>
        <pc:spChg chg="del">
          <ac:chgData name="Grabner, Devin Scott" userId="b4598608-5b36-4070-885e-8224e47cf116" providerId="ADAL" clId="{0521CC21-56E9-474F-9CFA-B4A14F8F2339}" dt="2024-01-25T04:30:18.679" v="4580" actId="478"/>
          <ac:spMkLst>
            <pc:docMk/>
            <pc:sldMk cId="917753770" sldId="707"/>
            <ac:spMk id="7" creationId="{8D95E2E8-579F-FEC5-FEFA-DF3BCCC1DDD8}"/>
          </ac:spMkLst>
        </pc:spChg>
        <pc:spChg chg="add del mod">
          <ac:chgData name="Grabner, Devin Scott" userId="b4598608-5b36-4070-885e-8224e47cf116" providerId="ADAL" clId="{0521CC21-56E9-474F-9CFA-B4A14F8F2339}" dt="2024-01-25T04:34:16.406" v="4619" actId="478"/>
          <ac:spMkLst>
            <pc:docMk/>
            <pc:sldMk cId="917753770" sldId="707"/>
            <ac:spMk id="8" creationId="{78E153F2-DC24-9EFA-2DA6-3F51661A196E}"/>
          </ac:spMkLst>
        </pc:spChg>
        <pc:spChg chg="del">
          <ac:chgData name="Grabner, Devin Scott" userId="b4598608-5b36-4070-885e-8224e47cf116" providerId="ADAL" clId="{0521CC21-56E9-474F-9CFA-B4A14F8F2339}" dt="2024-01-25T04:31:53.343" v="4589" actId="478"/>
          <ac:spMkLst>
            <pc:docMk/>
            <pc:sldMk cId="917753770" sldId="707"/>
            <ac:spMk id="10" creationId="{D1B518D2-2D8F-AA96-1F1D-EE7D1A54DB07}"/>
          </ac:spMkLst>
        </pc:spChg>
        <pc:spChg chg="del">
          <ac:chgData name="Grabner, Devin Scott" userId="b4598608-5b36-4070-885e-8224e47cf116" providerId="ADAL" clId="{0521CC21-56E9-474F-9CFA-B4A14F8F2339}" dt="2024-01-25T04:31:57.028" v="4590" actId="478"/>
          <ac:spMkLst>
            <pc:docMk/>
            <pc:sldMk cId="917753770" sldId="707"/>
            <ac:spMk id="35" creationId="{1EFD2EC0-06F5-076C-B145-F2436446C151}"/>
          </ac:spMkLst>
        </pc:spChg>
        <pc:picChg chg="add mod">
          <ac:chgData name="Grabner, Devin Scott" userId="b4598608-5b36-4070-885e-8224e47cf116" providerId="ADAL" clId="{0521CC21-56E9-474F-9CFA-B4A14F8F2339}" dt="2024-01-25T04:36:24.999" v="4645" actId="1076"/>
          <ac:picMkLst>
            <pc:docMk/>
            <pc:sldMk cId="917753770" sldId="707"/>
            <ac:picMk id="9" creationId="{6FCB409C-A698-22D6-C479-DB9E6F70E67D}"/>
          </ac:picMkLst>
        </pc:picChg>
        <pc:cxnChg chg="add mod">
          <ac:chgData name="Grabner, Devin Scott" userId="b4598608-5b36-4070-885e-8224e47cf116" providerId="ADAL" clId="{0521CC21-56E9-474F-9CFA-B4A14F8F2339}" dt="2024-01-25T04:42:59.798" v="4726" actId="14100"/>
          <ac:cxnSpMkLst>
            <pc:docMk/>
            <pc:sldMk cId="917753770" sldId="707"/>
            <ac:cxnSpMk id="11" creationId="{CAE307CE-4EB6-FDDD-F13C-08E7A449E833}"/>
          </ac:cxnSpMkLst>
        </pc:cxnChg>
      </pc:sldChg>
      <pc:sldChg chg="addSp modSp new mod">
        <pc:chgData name="Grabner, Devin Scott" userId="b4598608-5b36-4070-885e-8224e47cf116" providerId="ADAL" clId="{0521CC21-56E9-474F-9CFA-B4A14F8F2339}" dt="2024-01-25T05:03:12.570" v="5815" actId="12"/>
        <pc:sldMkLst>
          <pc:docMk/>
          <pc:sldMk cId="2215405058" sldId="708"/>
        </pc:sldMkLst>
        <pc:spChg chg="add mod">
          <ac:chgData name="Grabner, Devin Scott" userId="b4598608-5b36-4070-885e-8224e47cf116" providerId="ADAL" clId="{0521CC21-56E9-474F-9CFA-B4A14F8F2339}" dt="2024-01-25T05:03:12.570" v="5815" actId="12"/>
          <ac:spMkLst>
            <pc:docMk/>
            <pc:sldMk cId="2215405058" sldId="708"/>
            <ac:spMk id="2" creationId="{FBDD7103-7B12-EB32-1494-1606B5A3576C}"/>
          </ac:spMkLst>
        </pc:spChg>
      </pc:sldChg>
      <pc:sldChg chg="addSp delSp modSp new mod">
        <pc:chgData name="Grabner, Devin Scott" userId="b4598608-5b36-4070-885e-8224e47cf116" providerId="ADAL" clId="{0521CC21-56E9-474F-9CFA-B4A14F8F2339}" dt="2024-01-25T23:48:24.497" v="10218" actId="1076"/>
        <pc:sldMkLst>
          <pc:docMk/>
          <pc:sldMk cId="378617925" sldId="709"/>
        </pc:sldMkLst>
        <pc:spChg chg="add mod">
          <ac:chgData name="Grabner, Devin Scott" userId="b4598608-5b36-4070-885e-8224e47cf116" providerId="ADAL" clId="{0521CC21-56E9-474F-9CFA-B4A14F8F2339}" dt="2024-01-25T06:50:33.657" v="7634" actId="1076"/>
          <ac:spMkLst>
            <pc:docMk/>
            <pc:sldMk cId="378617925" sldId="709"/>
            <ac:spMk id="2" creationId="{D8B587C7-4AF9-5CC7-B635-540C3AF2A082}"/>
          </ac:spMkLst>
        </pc:spChg>
        <pc:graphicFrameChg chg="add del mod">
          <ac:chgData name="Grabner, Devin Scott" userId="b4598608-5b36-4070-885e-8224e47cf116" providerId="ADAL" clId="{0521CC21-56E9-474F-9CFA-B4A14F8F2339}" dt="2024-01-25T23:48:03.956" v="10215" actId="478"/>
          <ac:graphicFrameMkLst>
            <pc:docMk/>
            <pc:sldMk cId="378617925" sldId="709"/>
            <ac:graphicFrameMk id="3" creationId="{5D408F1C-7AC3-2DF1-A95C-532A88B98A77}"/>
          </ac:graphicFrameMkLst>
        </pc:graphicFrameChg>
        <pc:graphicFrameChg chg="add mod">
          <ac:chgData name="Grabner, Devin Scott" userId="b4598608-5b36-4070-885e-8224e47cf116" providerId="ADAL" clId="{0521CC21-56E9-474F-9CFA-B4A14F8F2339}" dt="2024-01-25T23:48:24.497" v="10218" actId="1076"/>
          <ac:graphicFrameMkLst>
            <pc:docMk/>
            <pc:sldMk cId="378617925" sldId="709"/>
            <ac:graphicFrameMk id="4" creationId="{75932B16-2354-3849-E28A-5437F696D76E}"/>
          </ac:graphicFrameMkLst>
        </pc:graphicFrameChg>
      </pc:sldChg>
      <pc:sldChg chg="addSp delSp modSp new mod">
        <pc:chgData name="Grabner, Devin Scott" userId="b4598608-5b36-4070-885e-8224e47cf116" providerId="ADAL" clId="{0521CC21-56E9-474F-9CFA-B4A14F8F2339}" dt="2024-01-25T07:06:05.799" v="8854" actId="20577"/>
        <pc:sldMkLst>
          <pc:docMk/>
          <pc:sldMk cId="631025215" sldId="710"/>
        </pc:sldMkLst>
        <pc:spChg chg="add">
          <ac:chgData name="Grabner, Devin Scott" userId="b4598608-5b36-4070-885e-8224e47cf116" providerId="ADAL" clId="{0521CC21-56E9-474F-9CFA-B4A14F8F2339}" dt="2024-01-25T06:27:27.549" v="6524"/>
          <ac:spMkLst>
            <pc:docMk/>
            <pc:sldMk cId="631025215" sldId="710"/>
            <ac:spMk id="2" creationId="{18D3BA83-180C-17B5-0213-170417A400AF}"/>
          </ac:spMkLst>
        </pc:spChg>
        <pc:spChg chg="add del mod">
          <ac:chgData name="Grabner, Devin Scott" userId="b4598608-5b36-4070-885e-8224e47cf116" providerId="ADAL" clId="{0521CC21-56E9-474F-9CFA-B4A14F8F2339}" dt="2024-01-25T06:27:39.798" v="6528"/>
          <ac:spMkLst>
            <pc:docMk/>
            <pc:sldMk cId="631025215" sldId="710"/>
            <ac:spMk id="3" creationId="{91CB378E-E3F3-8A31-327A-047FF4B523A1}"/>
          </ac:spMkLst>
        </pc:spChg>
        <pc:spChg chg="add del mod">
          <ac:chgData name="Grabner, Devin Scott" userId="b4598608-5b36-4070-885e-8224e47cf116" providerId="ADAL" clId="{0521CC21-56E9-474F-9CFA-B4A14F8F2339}" dt="2024-01-25T06:30:01.497" v="6554" actId="478"/>
          <ac:spMkLst>
            <pc:docMk/>
            <pc:sldMk cId="631025215" sldId="710"/>
            <ac:spMk id="4" creationId="{9BC63396-5B3D-96DA-1324-5E933B5EBA2A}"/>
          </ac:spMkLst>
        </pc:spChg>
        <pc:spChg chg="add mod">
          <ac:chgData name="Grabner, Devin Scott" userId="b4598608-5b36-4070-885e-8224e47cf116" providerId="ADAL" clId="{0521CC21-56E9-474F-9CFA-B4A14F8F2339}" dt="2024-01-25T07:06:05.799" v="8854" actId="20577"/>
          <ac:spMkLst>
            <pc:docMk/>
            <pc:sldMk cId="631025215" sldId="710"/>
            <ac:spMk id="8" creationId="{841B3A59-F085-0D75-DDD3-A2B09896941C}"/>
          </ac:spMkLst>
        </pc:spChg>
        <pc:picChg chg="add mod">
          <ac:chgData name="Grabner, Devin Scott" userId="b4598608-5b36-4070-885e-8224e47cf116" providerId="ADAL" clId="{0521CC21-56E9-474F-9CFA-B4A14F8F2339}" dt="2024-01-25T06:58:19.289" v="8303" actId="1076"/>
          <ac:picMkLst>
            <pc:docMk/>
            <pc:sldMk cId="631025215" sldId="710"/>
            <ac:picMk id="6" creationId="{D07ACE92-90B6-32D1-46E1-CD721C8F7B32}"/>
          </ac:picMkLst>
        </pc:picChg>
      </pc:sldChg>
      <pc:sldChg chg="addSp modSp new mod ord">
        <pc:chgData name="Grabner, Devin Scott" userId="b4598608-5b36-4070-885e-8224e47cf116" providerId="ADAL" clId="{0521CC21-56E9-474F-9CFA-B4A14F8F2339}" dt="2024-01-25T18:02:19.533" v="9962" actId="20577"/>
        <pc:sldMkLst>
          <pc:docMk/>
          <pc:sldMk cId="1118485683" sldId="711"/>
        </pc:sldMkLst>
        <pc:spChg chg="add mod">
          <ac:chgData name="Grabner, Devin Scott" userId="b4598608-5b36-4070-885e-8224e47cf116" providerId="ADAL" clId="{0521CC21-56E9-474F-9CFA-B4A14F8F2339}" dt="2024-01-25T06:52:12.553" v="7670" actId="1076"/>
          <ac:spMkLst>
            <pc:docMk/>
            <pc:sldMk cId="1118485683" sldId="711"/>
            <ac:spMk id="4" creationId="{289EC60D-66FC-5DEB-8853-89978B3A2779}"/>
          </ac:spMkLst>
        </pc:spChg>
        <pc:spChg chg="add mod">
          <ac:chgData name="Grabner, Devin Scott" userId="b4598608-5b36-4070-885e-8224e47cf116" providerId="ADAL" clId="{0521CC21-56E9-474F-9CFA-B4A14F8F2339}" dt="2024-01-25T18:02:19.533" v="9962" actId="20577"/>
          <ac:spMkLst>
            <pc:docMk/>
            <pc:sldMk cId="1118485683" sldId="711"/>
            <ac:spMk id="5" creationId="{DFE8D94A-4EB1-FF53-3CF6-543D75FC9238}"/>
          </ac:spMkLst>
        </pc:spChg>
        <pc:picChg chg="add mod">
          <ac:chgData name="Grabner, Devin Scott" userId="b4598608-5b36-4070-885e-8224e47cf116" providerId="ADAL" clId="{0521CC21-56E9-474F-9CFA-B4A14F8F2339}" dt="2024-01-25T17:59:12.458" v="9836" actId="1076"/>
          <ac:picMkLst>
            <pc:docMk/>
            <pc:sldMk cId="1118485683" sldId="711"/>
            <ac:picMk id="3" creationId="{4860FB81-23D3-8781-9D37-4CAF68C6844F}"/>
          </ac:picMkLst>
        </pc:picChg>
      </pc:sldChg>
      <pc:sldChg chg="addSp modSp new mod ord">
        <pc:chgData name="Grabner, Devin Scott" userId="b4598608-5b36-4070-885e-8224e47cf116" providerId="ADAL" clId="{0521CC21-56E9-474F-9CFA-B4A14F8F2339}" dt="2024-01-25T07:05:30.839" v="8847" actId="20577"/>
        <pc:sldMkLst>
          <pc:docMk/>
          <pc:sldMk cId="3498975500" sldId="712"/>
        </pc:sldMkLst>
        <pc:spChg chg="add mod">
          <ac:chgData name="Grabner, Devin Scott" userId="b4598608-5b36-4070-885e-8224e47cf116" providerId="ADAL" clId="{0521CC21-56E9-474F-9CFA-B4A14F8F2339}" dt="2024-01-25T07:05:30.839" v="8847" actId="20577"/>
          <ac:spMkLst>
            <pc:docMk/>
            <pc:sldMk cId="3498975500" sldId="712"/>
            <ac:spMk id="4" creationId="{A22C6C9E-B791-DE79-C303-387B09FB0884}"/>
          </ac:spMkLst>
        </pc:spChg>
        <pc:picChg chg="add mod">
          <ac:chgData name="Grabner, Devin Scott" userId="b4598608-5b36-4070-885e-8224e47cf116" providerId="ADAL" clId="{0521CC21-56E9-474F-9CFA-B4A14F8F2339}" dt="2024-01-25T06:39:31.684" v="6569" actId="1076"/>
          <ac:picMkLst>
            <pc:docMk/>
            <pc:sldMk cId="3498975500" sldId="712"/>
            <ac:picMk id="3" creationId="{A906FEE9-65CE-FAFC-688D-13A527BC18F5}"/>
          </ac:picMkLst>
        </pc:picChg>
      </pc:sldChg>
      <pc:sldChg chg="addSp delSp modSp new mod">
        <pc:chgData name="Grabner, Devin Scott" userId="b4598608-5b36-4070-885e-8224e47cf116" providerId="ADAL" clId="{0521CC21-56E9-474F-9CFA-B4A14F8F2339}" dt="2024-01-25T23:49:59.527" v="10231" actId="1076"/>
        <pc:sldMkLst>
          <pc:docMk/>
          <pc:sldMk cId="2420354123" sldId="713"/>
        </pc:sldMkLst>
        <pc:spChg chg="add mod">
          <ac:chgData name="Grabner, Devin Scott" userId="b4598608-5b36-4070-885e-8224e47cf116" providerId="ADAL" clId="{0521CC21-56E9-474F-9CFA-B4A14F8F2339}" dt="2024-01-25T17:58:53.379" v="9831" actId="20577"/>
          <ac:spMkLst>
            <pc:docMk/>
            <pc:sldMk cId="2420354123" sldId="713"/>
            <ac:spMk id="2" creationId="{2BEC99F3-31E5-88EC-27CA-AE2BB789EEB1}"/>
          </ac:spMkLst>
        </pc:spChg>
        <pc:spChg chg="add mod">
          <ac:chgData name="Grabner, Devin Scott" userId="b4598608-5b36-4070-885e-8224e47cf116" providerId="ADAL" clId="{0521CC21-56E9-474F-9CFA-B4A14F8F2339}" dt="2024-01-25T06:50:42.561" v="7638" actId="1076"/>
          <ac:spMkLst>
            <pc:docMk/>
            <pc:sldMk cId="2420354123" sldId="713"/>
            <ac:spMk id="5" creationId="{7C780B06-C1D0-99E7-8F65-BAA2CF1A3A64}"/>
          </ac:spMkLst>
        </pc:spChg>
        <pc:graphicFrameChg chg="add del mod">
          <ac:chgData name="Grabner, Devin Scott" userId="b4598608-5b36-4070-885e-8224e47cf116" providerId="ADAL" clId="{0521CC21-56E9-474F-9CFA-B4A14F8F2339}" dt="2024-01-25T23:48:31.859" v="10219" actId="478"/>
          <ac:graphicFrameMkLst>
            <pc:docMk/>
            <pc:sldMk cId="2420354123" sldId="713"/>
            <ac:graphicFrameMk id="3" creationId="{0D580723-434D-3740-F85A-E9FB05C99774}"/>
          </ac:graphicFrameMkLst>
        </pc:graphicFrameChg>
        <pc:graphicFrameChg chg="add mod">
          <ac:chgData name="Grabner, Devin Scott" userId="b4598608-5b36-4070-885e-8224e47cf116" providerId="ADAL" clId="{0521CC21-56E9-474F-9CFA-B4A14F8F2339}" dt="2024-01-25T23:49:59.527" v="10231" actId="1076"/>
          <ac:graphicFrameMkLst>
            <pc:docMk/>
            <pc:sldMk cId="2420354123" sldId="713"/>
            <ac:graphicFrameMk id="4" creationId="{7BEF2915-90BF-C8D2-97A4-8B49DD969DC3}"/>
          </ac:graphicFrameMkLst>
        </pc:graphicFrameChg>
        <pc:graphicFrameChg chg="add del mod">
          <ac:chgData name="Grabner, Devin Scott" userId="b4598608-5b36-4070-885e-8224e47cf116" providerId="ADAL" clId="{0521CC21-56E9-474F-9CFA-B4A14F8F2339}" dt="2024-01-25T18:05:37.550" v="9963" actId="478"/>
          <ac:graphicFrameMkLst>
            <pc:docMk/>
            <pc:sldMk cId="2420354123" sldId="713"/>
            <ac:graphicFrameMk id="4" creationId="{A63F4568-51ED-9EE8-7B78-BFCBFFFF71E7}"/>
          </ac:graphicFrameMkLst>
        </pc:graphicFrameChg>
        <pc:graphicFrameChg chg="add del mod">
          <ac:chgData name="Grabner, Devin Scott" userId="b4598608-5b36-4070-885e-8224e47cf116" providerId="ADAL" clId="{0521CC21-56E9-474F-9CFA-B4A14F8F2339}" dt="2024-01-25T23:48:32.902" v="10220" actId="478"/>
          <ac:graphicFrameMkLst>
            <pc:docMk/>
            <pc:sldMk cId="2420354123" sldId="713"/>
            <ac:graphicFrameMk id="6" creationId="{5DD71074-8BF1-B4FF-B675-B562479A9CE0}"/>
          </ac:graphicFrameMkLst>
        </pc:graphicFrameChg>
        <pc:graphicFrameChg chg="add mod">
          <ac:chgData name="Grabner, Devin Scott" userId="b4598608-5b36-4070-885e-8224e47cf116" providerId="ADAL" clId="{0521CC21-56E9-474F-9CFA-B4A14F8F2339}" dt="2024-01-25T23:49:54.865" v="10229" actId="1076"/>
          <ac:graphicFrameMkLst>
            <pc:docMk/>
            <pc:sldMk cId="2420354123" sldId="713"/>
            <ac:graphicFrameMk id="7" creationId="{6E411E92-57B8-2E54-782C-50682D6D99C1}"/>
          </ac:graphicFrameMkLst>
        </pc:graphicFrameChg>
      </pc:sldChg>
      <pc:sldChg chg="new del">
        <pc:chgData name="Grabner, Devin Scott" userId="b4598608-5b36-4070-885e-8224e47cf116" providerId="ADAL" clId="{0521CC21-56E9-474F-9CFA-B4A14F8F2339}" dt="2024-01-25T07:01:09.870" v="8574" actId="680"/>
        <pc:sldMkLst>
          <pc:docMk/>
          <pc:sldMk cId="132387340" sldId="714"/>
        </pc:sldMkLst>
      </pc:sldChg>
      <pc:sldChg chg="addSp modSp new del mod ord">
        <pc:chgData name="Grabner, Devin Scott" userId="b4598608-5b36-4070-885e-8224e47cf116" providerId="ADAL" clId="{0521CC21-56E9-474F-9CFA-B4A14F8F2339}" dt="2024-01-25T18:07:12.725" v="10001" actId="47"/>
        <pc:sldMkLst>
          <pc:docMk/>
          <pc:sldMk cId="2452963753" sldId="714"/>
        </pc:sldMkLst>
        <pc:spChg chg="add mod">
          <ac:chgData name="Grabner, Devin Scott" userId="b4598608-5b36-4070-885e-8224e47cf116" providerId="ADAL" clId="{0521CC21-56E9-474F-9CFA-B4A14F8F2339}" dt="2024-01-25T07:05:21.631" v="8842" actId="20577"/>
          <ac:spMkLst>
            <pc:docMk/>
            <pc:sldMk cId="2452963753" sldId="714"/>
            <ac:spMk id="2" creationId="{8A33CECE-4BB1-80D2-5DBA-4B45C1BF7AD5}"/>
          </ac:spMkLst>
        </pc:spChg>
      </pc:sldChg>
      <pc:sldChg chg="addSp modSp new del mod setBg">
        <pc:chgData name="Grabner, Devin Scott" userId="b4598608-5b36-4070-885e-8224e47cf116" providerId="ADAL" clId="{0521CC21-56E9-474F-9CFA-B4A14F8F2339}" dt="2024-01-25T07:39:45.562" v="9114" actId="47"/>
        <pc:sldMkLst>
          <pc:docMk/>
          <pc:sldMk cId="2211191084" sldId="715"/>
        </pc:sldMkLst>
        <pc:spChg chg="add mod">
          <ac:chgData name="Grabner, Devin Scott" userId="b4598608-5b36-4070-885e-8224e47cf116" providerId="ADAL" clId="{0521CC21-56E9-474F-9CFA-B4A14F8F2339}" dt="2024-01-25T07:34:46.855" v="8923" actId="20577"/>
          <ac:spMkLst>
            <pc:docMk/>
            <pc:sldMk cId="2211191084" sldId="715"/>
            <ac:spMk id="5" creationId="{544FE943-1657-3119-3B6E-7A32660814E4}"/>
          </ac:spMkLst>
        </pc:spChg>
        <pc:spChg chg="add mod">
          <ac:chgData name="Grabner, Devin Scott" userId="b4598608-5b36-4070-885e-8224e47cf116" providerId="ADAL" clId="{0521CC21-56E9-474F-9CFA-B4A14F8F2339}" dt="2024-01-25T07:37:55.461" v="9090" actId="164"/>
          <ac:spMkLst>
            <pc:docMk/>
            <pc:sldMk cId="2211191084" sldId="715"/>
            <ac:spMk id="6" creationId="{9224F679-BBC3-238E-9769-076AAE3E004A}"/>
          </ac:spMkLst>
        </pc:spChg>
        <pc:grpChg chg="add mod">
          <ac:chgData name="Grabner, Devin Scott" userId="b4598608-5b36-4070-885e-8224e47cf116" providerId="ADAL" clId="{0521CC21-56E9-474F-9CFA-B4A14F8F2339}" dt="2024-01-25T07:37:55.461" v="9090" actId="164"/>
          <ac:grpSpMkLst>
            <pc:docMk/>
            <pc:sldMk cId="2211191084" sldId="715"/>
            <ac:grpSpMk id="11" creationId="{B7E8B185-1AE0-A2ED-C407-36A7B361334C}"/>
          </ac:grpSpMkLst>
        </pc:grpChg>
        <pc:picChg chg="add mod ord">
          <ac:chgData name="Grabner, Devin Scott" userId="b4598608-5b36-4070-885e-8224e47cf116" providerId="ADAL" clId="{0521CC21-56E9-474F-9CFA-B4A14F8F2339}" dt="2024-01-25T07:37:55.461" v="9090" actId="164"/>
          <ac:picMkLst>
            <pc:docMk/>
            <pc:sldMk cId="2211191084" sldId="715"/>
            <ac:picMk id="2" creationId="{F4328A3C-1B1B-877F-B1BC-9F5E1FD15EE5}"/>
          </ac:picMkLst>
        </pc:picChg>
        <pc:picChg chg="add mod">
          <ac:chgData name="Grabner, Devin Scott" userId="b4598608-5b36-4070-885e-8224e47cf116" providerId="ADAL" clId="{0521CC21-56E9-474F-9CFA-B4A14F8F2339}" dt="2024-01-25T07:37:55.461" v="9090" actId="164"/>
          <ac:picMkLst>
            <pc:docMk/>
            <pc:sldMk cId="2211191084" sldId="715"/>
            <ac:picMk id="3" creationId="{E28DC78D-EDB8-6388-1DE8-79DF5BEBC201}"/>
          </ac:picMkLst>
        </pc:picChg>
        <pc:cxnChg chg="add mod">
          <ac:chgData name="Grabner, Devin Scott" userId="b4598608-5b36-4070-885e-8224e47cf116" providerId="ADAL" clId="{0521CC21-56E9-474F-9CFA-B4A14F8F2339}" dt="2024-01-25T07:37:55.461" v="9090" actId="164"/>
          <ac:cxnSpMkLst>
            <pc:docMk/>
            <pc:sldMk cId="2211191084" sldId="715"/>
            <ac:cxnSpMk id="7" creationId="{88B9EAAF-56CC-0AFF-10B6-5B7B01A98880}"/>
          </ac:cxnSpMkLst>
        </pc:cxnChg>
        <pc:cxnChg chg="add mod">
          <ac:chgData name="Grabner, Devin Scott" userId="b4598608-5b36-4070-885e-8224e47cf116" providerId="ADAL" clId="{0521CC21-56E9-474F-9CFA-B4A14F8F2339}" dt="2024-01-25T07:37:55.461" v="9090" actId="164"/>
          <ac:cxnSpMkLst>
            <pc:docMk/>
            <pc:sldMk cId="2211191084" sldId="715"/>
            <ac:cxnSpMk id="8" creationId="{9A598B81-BDB4-AFD3-C95A-6D917EFDBAD6}"/>
          </ac:cxnSpMkLst>
        </pc:cxnChg>
        <pc:cxnChg chg="add mod">
          <ac:chgData name="Grabner, Devin Scott" userId="b4598608-5b36-4070-885e-8224e47cf116" providerId="ADAL" clId="{0521CC21-56E9-474F-9CFA-B4A14F8F2339}" dt="2024-01-25T07:37:55.461" v="9090" actId="164"/>
          <ac:cxnSpMkLst>
            <pc:docMk/>
            <pc:sldMk cId="2211191084" sldId="715"/>
            <ac:cxnSpMk id="9" creationId="{CD1A82EC-0423-071C-0759-DC086BEFBBA3}"/>
          </ac:cxnSpMkLst>
        </pc:cxnChg>
        <pc:cxnChg chg="add mod">
          <ac:chgData name="Grabner, Devin Scott" userId="b4598608-5b36-4070-885e-8224e47cf116" providerId="ADAL" clId="{0521CC21-56E9-474F-9CFA-B4A14F8F2339}" dt="2024-01-25T07:37:55.461" v="9090" actId="164"/>
          <ac:cxnSpMkLst>
            <pc:docMk/>
            <pc:sldMk cId="2211191084" sldId="715"/>
            <ac:cxnSpMk id="10" creationId="{621D140A-9EA0-D523-234A-E7E246401C2E}"/>
          </ac:cxnSpMkLst>
        </pc:cxnChg>
      </pc:sldChg>
      <pc:sldChg chg="addSp delSp modSp new del mod">
        <pc:chgData name="Grabner, Devin Scott" userId="b4598608-5b36-4070-885e-8224e47cf116" providerId="ADAL" clId="{0521CC21-56E9-474F-9CFA-B4A14F8F2339}" dt="2024-01-25T07:20:19.494" v="8908" actId="47"/>
        <pc:sldMkLst>
          <pc:docMk/>
          <pc:sldMk cId="7676454" sldId="716"/>
        </pc:sldMkLst>
        <pc:picChg chg="add del">
          <ac:chgData name="Grabner, Devin Scott" userId="b4598608-5b36-4070-885e-8224e47cf116" providerId="ADAL" clId="{0521CC21-56E9-474F-9CFA-B4A14F8F2339}" dt="2024-01-25T07:17:39.537" v="8894" actId="478"/>
          <ac:picMkLst>
            <pc:docMk/>
            <pc:sldMk cId="7676454" sldId="716"/>
            <ac:picMk id="3" creationId="{182F7A8D-3665-99DD-1203-F9E87C702CC5}"/>
          </ac:picMkLst>
        </pc:picChg>
        <pc:picChg chg="add del mod">
          <ac:chgData name="Grabner, Devin Scott" userId="b4598608-5b36-4070-885e-8224e47cf116" providerId="ADAL" clId="{0521CC21-56E9-474F-9CFA-B4A14F8F2339}" dt="2024-01-25T07:20:12.671" v="8907" actId="478"/>
          <ac:picMkLst>
            <pc:docMk/>
            <pc:sldMk cId="7676454" sldId="716"/>
            <ac:picMk id="5" creationId="{C4AE5FE4-A8E7-66EA-F46D-88F4F023FD1F}"/>
          </ac:picMkLst>
        </pc:picChg>
        <pc:picChg chg="add del mod">
          <ac:chgData name="Grabner, Devin Scott" userId="b4598608-5b36-4070-885e-8224e47cf116" providerId="ADAL" clId="{0521CC21-56E9-474F-9CFA-B4A14F8F2339}" dt="2024-01-25T07:20:11.199" v="8906" actId="478"/>
          <ac:picMkLst>
            <pc:docMk/>
            <pc:sldMk cId="7676454" sldId="716"/>
            <ac:picMk id="7" creationId="{068B2545-519B-4E12-D0F5-99E3A76E8963}"/>
          </ac:picMkLst>
        </pc:picChg>
      </pc:sldChg>
      <pc:sldChg chg="addSp delSp modSp new mod ord">
        <pc:chgData name="Grabner, Devin Scott" userId="b4598608-5b36-4070-885e-8224e47cf116" providerId="ADAL" clId="{0521CC21-56E9-474F-9CFA-B4A14F8F2339}" dt="2024-01-25T22:56:56.100" v="10211" actId="20577"/>
        <pc:sldMkLst>
          <pc:docMk/>
          <pc:sldMk cId="3988183014" sldId="716"/>
        </pc:sldMkLst>
        <pc:spChg chg="add mod">
          <ac:chgData name="Grabner, Devin Scott" userId="b4598608-5b36-4070-885e-8224e47cf116" providerId="ADAL" clId="{0521CC21-56E9-474F-9CFA-B4A14F8F2339}" dt="2024-01-25T22:56:56.100" v="10211" actId="20577"/>
          <ac:spMkLst>
            <pc:docMk/>
            <pc:sldMk cId="3988183014" sldId="716"/>
            <ac:spMk id="4" creationId="{CC68C687-4199-82D2-7EB3-C6596BB05461}"/>
          </ac:spMkLst>
        </pc:spChg>
        <pc:picChg chg="add del mod">
          <ac:chgData name="Grabner, Devin Scott" userId="b4598608-5b36-4070-885e-8224e47cf116" providerId="ADAL" clId="{0521CC21-56E9-474F-9CFA-B4A14F8F2339}" dt="2024-01-25T22:55:04.159" v="10182" actId="478"/>
          <ac:picMkLst>
            <pc:docMk/>
            <pc:sldMk cId="3988183014" sldId="716"/>
            <ac:picMk id="3" creationId="{82AEDDA2-8F2C-C403-CA62-A0F9DD68BC59}"/>
          </ac:picMkLst>
        </pc:picChg>
        <pc:picChg chg="add mod">
          <ac:chgData name="Grabner, Devin Scott" userId="b4598608-5b36-4070-885e-8224e47cf116" providerId="ADAL" clId="{0521CC21-56E9-474F-9CFA-B4A14F8F2339}" dt="2024-01-25T22:55:08.588" v="10184" actId="1076"/>
          <ac:picMkLst>
            <pc:docMk/>
            <pc:sldMk cId="3988183014" sldId="716"/>
            <ac:picMk id="6" creationId="{BFB48718-B452-F2CC-45AB-CAF9DD497EA6}"/>
          </ac:picMkLst>
        </pc:picChg>
      </pc:sldChg>
      <pc:sldChg chg="addSp modSp new mod setBg">
        <pc:chgData name="Grabner, Devin Scott" userId="b4598608-5b36-4070-885e-8224e47cf116" providerId="ADAL" clId="{0521CC21-56E9-474F-9CFA-B4A14F8F2339}" dt="2024-01-25T18:10:19.322" v="10044" actId="13926"/>
        <pc:sldMkLst>
          <pc:docMk/>
          <pc:sldMk cId="3180367893" sldId="717"/>
        </pc:sldMkLst>
        <pc:spChg chg="add mod ord">
          <ac:chgData name="Grabner, Devin Scott" userId="b4598608-5b36-4070-885e-8224e47cf116" providerId="ADAL" clId="{0521CC21-56E9-474F-9CFA-B4A14F8F2339}" dt="2024-01-25T18:08:47.200" v="10042" actId="207"/>
          <ac:spMkLst>
            <pc:docMk/>
            <pc:sldMk cId="3180367893" sldId="717"/>
            <ac:spMk id="2" creationId="{6E4FC614-2117-0412-2410-3D20048385D4}"/>
          </ac:spMkLst>
        </pc:spChg>
        <pc:spChg chg="add mod">
          <ac:chgData name="Grabner, Devin Scott" userId="b4598608-5b36-4070-885e-8224e47cf116" providerId="ADAL" clId="{0521CC21-56E9-474F-9CFA-B4A14F8F2339}" dt="2024-01-25T18:10:19.322" v="10044" actId="13926"/>
          <ac:spMkLst>
            <pc:docMk/>
            <pc:sldMk cId="3180367893" sldId="717"/>
            <ac:spMk id="4" creationId="{719718C0-5B1F-C481-7290-FDD7CDBC4F75}"/>
          </ac:spMkLst>
        </pc:spChg>
        <pc:spChg chg="add">
          <ac:chgData name="Grabner, Devin Scott" userId="b4598608-5b36-4070-885e-8224e47cf116" providerId="ADAL" clId="{0521CC21-56E9-474F-9CFA-B4A14F8F2339}" dt="2024-01-25T07:38:05.355" v="9094" actId="26606"/>
          <ac:spMkLst>
            <pc:docMk/>
            <pc:sldMk cId="3180367893" sldId="717"/>
            <ac:spMk id="8" creationId="{53F29798-D584-4792-9B62-3F5F5C36D619}"/>
          </ac:spMkLst>
        </pc:spChg>
        <pc:picChg chg="add mod">
          <ac:chgData name="Grabner, Devin Scott" userId="b4598608-5b36-4070-885e-8224e47cf116" providerId="ADAL" clId="{0521CC21-56E9-474F-9CFA-B4A14F8F2339}" dt="2024-01-25T07:38:31.838" v="9101" actId="1076"/>
          <ac:picMkLst>
            <pc:docMk/>
            <pc:sldMk cId="3180367893" sldId="717"/>
            <ac:picMk id="3" creationId="{B8604C3B-8077-97B9-FE30-2F49143ADA08}"/>
          </ac:picMkLst>
        </pc:picChg>
      </pc:sldChg>
      <pc:sldChg chg="addSp delSp modSp new mod setBg">
        <pc:chgData name="Grabner, Devin Scott" userId="b4598608-5b36-4070-885e-8224e47cf116" providerId="ADAL" clId="{0521CC21-56E9-474F-9CFA-B4A14F8F2339}" dt="2024-01-25T17:54:02.937" v="9752" actId="14100"/>
        <pc:sldMkLst>
          <pc:docMk/>
          <pc:sldMk cId="3297985939" sldId="718"/>
        </pc:sldMkLst>
        <pc:spChg chg="add mod">
          <ac:chgData name="Grabner, Devin Scott" userId="b4598608-5b36-4070-885e-8224e47cf116" providerId="ADAL" clId="{0521CC21-56E9-474F-9CFA-B4A14F8F2339}" dt="2024-01-25T17:54:02.937" v="9752" actId="14100"/>
          <ac:spMkLst>
            <pc:docMk/>
            <pc:sldMk cId="3297985939" sldId="718"/>
            <ac:spMk id="2" creationId="{D0AD8DF9-A036-E2B7-19D9-83BCB655FA48}"/>
          </ac:spMkLst>
        </pc:spChg>
        <pc:spChg chg="add">
          <ac:chgData name="Grabner, Devin Scott" userId="b4598608-5b36-4070-885e-8224e47cf116" providerId="ADAL" clId="{0521CC21-56E9-474F-9CFA-B4A14F8F2339}" dt="2024-01-25T17:51:45.981" v="9615" actId="26606"/>
          <ac:spMkLst>
            <pc:docMk/>
            <pc:sldMk cId="3297985939" sldId="718"/>
            <ac:spMk id="15" creationId="{8761DDFE-071F-4200-B0AA-394476C2D2D6}"/>
          </ac:spMkLst>
        </pc:spChg>
        <pc:picChg chg="add del">
          <ac:chgData name="Grabner, Devin Scott" userId="b4598608-5b36-4070-885e-8224e47cf116" providerId="ADAL" clId="{0521CC21-56E9-474F-9CFA-B4A14F8F2339}" dt="2024-01-25T07:48:07.262" v="9599" actId="478"/>
          <ac:picMkLst>
            <pc:docMk/>
            <pc:sldMk cId="3297985939" sldId="718"/>
            <ac:picMk id="4" creationId="{1E283FF8-1C16-F49D-ED31-A19869917E47}"/>
          </ac:picMkLst>
        </pc:picChg>
        <pc:picChg chg="add mod">
          <ac:chgData name="Grabner, Devin Scott" userId="b4598608-5b36-4070-885e-8224e47cf116" providerId="ADAL" clId="{0521CC21-56E9-474F-9CFA-B4A14F8F2339}" dt="2024-01-25T17:51:45.981" v="9615" actId="26606"/>
          <ac:picMkLst>
            <pc:docMk/>
            <pc:sldMk cId="3297985939" sldId="718"/>
            <ac:picMk id="6" creationId="{58B530C1-59D9-9FCC-3150-EE35272E7F4F}"/>
          </ac:picMkLst>
        </pc:picChg>
        <pc:picChg chg="add del mod">
          <ac:chgData name="Grabner, Devin Scott" userId="b4598608-5b36-4070-885e-8224e47cf116" providerId="ADAL" clId="{0521CC21-56E9-474F-9CFA-B4A14F8F2339}" dt="2024-01-25T17:51:36.616" v="9610" actId="478"/>
          <ac:picMkLst>
            <pc:docMk/>
            <pc:sldMk cId="3297985939" sldId="718"/>
            <ac:picMk id="8" creationId="{70600C24-F7F3-756B-B591-371E194F5670}"/>
          </ac:picMkLst>
        </pc:picChg>
        <pc:picChg chg="add mod">
          <ac:chgData name="Grabner, Devin Scott" userId="b4598608-5b36-4070-885e-8224e47cf116" providerId="ADAL" clId="{0521CC21-56E9-474F-9CFA-B4A14F8F2339}" dt="2024-01-25T17:51:45.981" v="9615" actId="26606"/>
          <ac:picMkLst>
            <pc:docMk/>
            <pc:sldMk cId="3297985939" sldId="718"/>
            <ac:picMk id="10" creationId="{65CF3544-C54E-F5D8-E0C1-C3BDC16EAFCB}"/>
          </ac:picMkLst>
        </pc:picChg>
      </pc:sldChg>
      <pc:sldChg chg="modSp add del mod ord">
        <pc:chgData name="Grabner, Devin Scott" userId="b4598608-5b36-4070-885e-8224e47cf116" providerId="ADAL" clId="{0521CC21-56E9-474F-9CFA-B4A14F8F2339}" dt="2024-01-25T18:15:25.249" v="10180" actId="47"/>
        <pc:sldMkLst>
          <pc:docMk/>
          <pc:sldMk cId="619352432" sldId="719"/>
        </pc:sldMkLst>
        <pc:spChg chg="mod">
          <ac:chgData name="Grabner, Devin Scott" userId="b4598608-5b36-4070-885e-8224e47cf116" providerId="ADAL" clId="{0521CC21-56E9-474F-9CFA-B4A14F8F2339}" dt="2024-01-25T18:13:26.695" v="10130" actId="20577"/>
          <ac:spMkLst>
            <pc:docMk/>
            <pc:sldMk cId="619352432" sldId="719"/>
            <ac:spMk id="2" creationId="{8A33CECE-4BB1-80D2-5DBA-4B45C1BF7AD5}"/>
          </ac:spMkLst>
        </pc:spChg>
      </pc:sldChg>
      <pc:sldChg chg="modSp add mod ord">
        <pc:chgData name="Grabner, Devin Scott" userId="b4598608-5b36-4070-885e-8224e47cf116" providerId="ADAL" clId="{0521CC21-56E9-474F-9CFA-B4A14F8F2339}" dt="2024-01-25T18:15:14.625" v="10179" actId="313"/>
        <pc:sldMkLst>
          <pc:docMk/>
          <pc:sldMk cId="2822621746" sldId="720"/>
        </pc:sldMkLst>
        <pc:spChg chg="mod">
          <ac:chgData name="Grabner, Devin Scott" userId="b4598608-5b36-4070-885e-8224e47cf116" providerId="ADAL" clId="{0521CC21-56E9-474F-9CFA-B4A14F8F2339}" dt="2024-01-25T18:15:14.625" v="10179" actId="313"/>
          <ac:spMkLst>
            <pc:docMk/>
            <pc:sldMk cId="2822621746" sldId="720"/>
            <ac:spMk id="2" creationId="{8A33CECE-4BB1-80D2-5DBA-4B45C1BF7AD5}"/>
          </ac:spMkLst>
        </pc:spChg>
      </pc:sldChg>
      <pc:sldChg chg="add">
        <pc:chgData name="Grabner, Devin Scott" userId="b4598608-5b36-4070-885e-8224e47cf116" providerId="ADAL" clId="{0521CC21-56E9-474F-9CFA-B4A14F8F2339}" dt="2024-01-25T18:15:25.373" v="10181"/>
        <pc:sldMkLst>
          <pc:docMk/>
          <pc:sldMk cId="1971117730" sldId="72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0D400-CA50-42DD-AFAE-F69545B1CFEE}" type="datetimeFigureOut">
              <a:rPr lang="en-US" smtClean="0"/>
              <a:t>1/25/2024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448520-7C4A-42DE-8905-869F12C334FE}" type="slidenum">
              <a:rPr lang="en-US" smtClean="0"/>
              <a:t>‹#›</a:t>
            </a:fld>
            <a:endParaRPr lang="en-US" dirty="0"/>
          </a:p>
        </p:txBody>
      </p:sp>
    </p:spTree>
    <p:extLst>
      <p:ext uri="{BB962C8B-B14F-4D97-AF65-F5344CB8AC3E}">
        <p14:creationId xmlns:p14="http://schemas.microsoft.com/office/powerpoint/2010/main" val="268753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a:solidFill>
                  <a:schemeClr val="tx1"/>
                </a:solidFill>
                <a:effectLst/>
                <a:latin typeface="Arial" charset="0"/>
                <a:ea typeface="+mn-ea"/>
                <a:cs typeface="+mn-cs"/>
              </a:rPr>
              <a:t>The next Micelle I am working with.</a:t>
            </a:r>
          </a:p>
          <a:p>
            <a:endParaRPr lang="en-US" altLang="en-US">
              <a:latin typeface="Arial" panose="020B0604020202020204" pitchFamily="34" charset="0"/>
            </a:endParaRPr>
          </a:p>
        </p:txBody>
      </p:sp>
      <p:sp>
        <p:nvSpPr>
          <p:cNvPr id="13316"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Arial" panose="020B0604020202020204" pitchFamily="34" charset="0"/>
              </a:defRPr>
            </a:lvl1pPr>
            <a:lvl2pPr marL="744538" indent="-285750" defTabSz="922338" eaLnBrk="0" hangingPunct="0">
              <a:spcBef>
                <a:spcPct val="30000"/>
              </a:spcBef>
              <a:defRPr sz="1200">
                <a:solidFill>
                  <a:schemeClr val="tx1"/>
                </a:solidFill>
                <a:latin typeface="Arial" panose="020B0604020202020204" pitchFamily="34" charset="0"/>
              </a:defRPr>
            </a:lvl2pPr>
            <a:lvl3pPr marL="1144588" indent="-228600" defTabSz="922338" eaLnBrk="0" hangingPunct="0">
              <a:spcBef>
                <a:spcPct val="30000"/>
              </a:spcBef>
              <a:defRPr sz="1200">
                <a:solidFill>
                  <a:schemeClr val="tx1"/>
                </a:solidFill>
                <a:latin typeface="Arial" panose="020B0604020202020204" pitchFamily="34" charset="0"/>
              </a:defRPr>
            </a:lvl3pPr>
            <a:lvl4pPr marL="1603375" indent="-228600" defTabSz="922338" eaLnBrk="0" hangingPunct="0">
              <a:spcBef>
                <a:spcPct val="30000"/>
              </a:spcBef>
              <a:defRPr sz="1200">
                <a:solidFill>
                  <a:schemeClr val="tx1"/>
                </a:solidFill>
                <a:latin typeface="Arial" panose="020B0604020202020204" pitchFamily="34" charset="0"/>
              </a:defRPr>
            </a:lvl4pPr>
            <a:lvl5pPr marL="2060575" indent="-228600" defTabSz="922338" eaLnBrk="0" hangingPunct="0">
              <a:spcBef>
                <a:spcPct val="30000"/>
              </a:spcBef>
              <a:defRPr sz="1200">
                <a:solidFill>
                  <a:schemeClr val="tx1"/>
                </a:solidFill>
                <a:latin typeface="Arial" panose="020B0604020202020204" pitchFamily="34" charset="0"/>
              </a:defRPr>
            </a:lvl5pPr>
            <a:lvl6pPr marL="2517775" indent="-228600" defTabSz="922338" eaLnBrk="0" fontAlgn="base" hangingPunct="0">
              <a:spcBef>
                <a:spcPct val="30000"/>
              </a:spcBef>
              <a:spcAft>
                <a:spcPct val="0"/>
              </a:spcAft>
              <a:defRPr sz="1200">
                <a:solidFill>
                  <a:schemeClr val="tx1"/>
                </a:solidFill>
                <a:latin typeface="Arial" panose="020B0604020202020204" pitchFamily="34" charset="0"/>
              </a:defRPr>
            </a:lvl6pPr>
            <a:lvl7pPr marL="2974975" indent="-228600" defTabSz="922338" eaLnBrk="0" fontAlgn="base" hangingPunct="0">
              <a:spcBef>
                <a:spcPct val="30000"/>
              </a:spcBef>
              <a:spcAft>
                <a:spcPct val="0"/>
              </a:spcAft>
              <a:defRPr sz="1200">
                <a:solidFill>
                  <a:schemeClr val="tx1"/>
                </a:solidFill>
                <a:latin typeface="Arial" panose="020B0604020202020204" pitchFamily="34" charset="0"/>
              </a:defRPr>
            </a:lvl7pPr>
            <a:lvl8pPr marL="3432175" indent="-228600" defTabSz="922338" eaLnBrk="0" fontAlgn="base" hangingPunct="0">
              <a:spcBef>
                <a:spcPct val="30000"/>
              </a:spcBef>
              <a:spcAft>
                <a:spcPct val="0"/>
              </a:spcAft>
              <a:defRPr sz="1200">
                <a:solidFill>
                  <a:schemeClr val="tx1"/>
                </a:solidFill>
                <a:latin typeface="Arial" panose="020B0604020202020204" pitchFamily="34" charset="0"/>
              </a:defRPr>
            </a:lvl8pPr>
            <a:lvl9pPr marL="3889375" indent="-228600" defTabSz="922338"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22338" rtl="0" eaLnBrk="1" fontAlgn="base" latinLnBrk="0" hangingPunct="1">
              <a:lnSpc>
                <a:spcPct val="100000"/>
              </a:lnSpc>
              <a:spcBef>
                <a:spcPct val="0"/>
              </a:spcBef>
              <a:spcAft>
                <a:spcPct val="0"/>
              </a:spcAft>
              <a:buClrTx/>
              <a:buSzTx/>
              <a:buFontTx/>
              <a:buNone/>
              <a:tabLst/>
              <a:defRPr/>
            </a:pPr>
            <a:fld id="{63692AB5-A1AF-4C31-91D5-1C82A6C2C454}" type="datetime1">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1/25/2024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17"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Arial" panose="020B0604020202020204" pitchFamily="34" charset="0"/>
              </a:defRPr>
            </a:lvl1pPr>
            <a:lvl2pPr marL="744538" indent="-285750" defTabSz="922338" eaLnBrk="0" hangingPunct="0">
              <a:spcBef>
                <a:spcPct val="30000"/>
              </a:spcBef>
              <a:defRPr sz="1200">
                <a:solidFill>
                  <a:schemeClr val="tx1"/>
                </a:solidFill>
                <a:latin typeface="Arial" panose="020B0604020202020204" pitchFamily="34" charset="0"/>
              </a:defRPr>
            </a:lvl2pPr>
            <a:lvl3pPr marL="1144588" indent="-228600" defTabSz="922338" eaLnBrk="0" hangingPunct="0">
              <a:spcBef>
                <a:spcPct val="30000"/>
              </a:spcBef>
              <a:defRPr sz="1200">
                <a:solidFill>
                  <a:schemeClr val="tx1"/>
                </a:solidFill>
                <a:latin typeface="Arial" panose="020B0604020202020204" pitchFamily="34" charset="0"/>
              </a:defRPr>
            </a:lvl3pPr>
            <a:lvl4pPr marL="1603375" indent="-228600" defTabSz="922338" eaLnBrk="0" hangingPunct="0">
              <a:spcBef>
                <a:spcPct val="30000"/>
              </a:spcBef>
              <a:defRPr sz="1200">
                <a:solidFill>
                  <a:schemeClr val="tx1"/>
                </a:solidFill>
                <a:latin typeface="Arial" panose="020B0604020202020204" pitchFamily="34" charset="0"/>
              </a:defRPr>
            </a:lvl4pPr>
            <a:lvl5pPr marL="2060575" indent="-228600" defTabSz="922338" eaLnBrk="0" hangingPunct="0">
              <a:spcBef>
                <a:spcPct val="30000"/>
              </a:spcBef>
              <a:defRPr sz="1200">
                <a:solidFill>
                  <a:schemeClr val="tx1"/>
                </a:solidFill>
                <a:latin typeface="Arial" panose="020B0604020202020204" pitchFamily="34" charset="0"/>
              </a:defRPr>
            </a:lvl5pPr>
            <a:lvl6pPr marL="2517775" indent="-228600" defTabSz="922338" eaLnBrk="0" fontAlgn="base" hangingPunct="0">
              <a:spcBef>
                <a:spcPct val="30000"/>
              </a:spcBef>
              <a:spcAft>
                <a:spcPct val="0"/>
              </a:spcAft>
              <a:defRPr sz="1200">
                <a:solidFill>
                  <a:schemeClr val="tx1"/>
                </a:solidFill>
                <a:latin typeface="Arial" panose="020B0604020202020204" pitchFamily="34" charset="0"/>
              </a:defRPr>
            </a:lvl6pPr>
            <a:lvl7pPr marL="2974975" indent="-228600" defTabSz="922338" eaLnBrk="0" fontAlgn="base" hangingPunct="0">
              <a:spcBef>
                <a:spcPct val="30000"/>
              </a:spcBef>
              <a:spcAft>
                <a:spcPct val="0"/>
              </a:spcAft>
              <a:defRPr sz="1200">
                <a:solidFill>
                  <a:schemeClr val="tx1"/>
                </a:solidFill>
                <a:latin typeface="Arial" panose="020B0604020202020204" pitchFamily="34" charset="0"/>
              </a:defRPr>
            </a:lvl7pPr>
            <a:lvl8pPr marL="3432175" indent="-228600" defTabSz="922338" eaLnBrk="0" fontAlgn="base" hangingPunct="0">
              <a:spcBef>
                <a:spcPct val="30000"/>
              </a:spcBef>
              <a:spcAft>
                <a:spcPct val="0"/>
              </a:spcAft>
              <a:defRPr sz="1200">
                <a:solidFill>
                  <a:schemeClr val="tx1"/>
                </a:solidFill>
                <a:latin typeface="Arial" panose="020B0604020202020204" pitchFamily="34" charset="0"/>
              </a:defRPr>
            </a:lvl8pPr>
            <a:lvl9pPr marL="3889375" indent="-228600" defTabSz="922338"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Template-Primary on 201-shield</a:t>
            </a:r>
          </a:p>
        </p:txBody>
      </p:sp>
      <p:sp>
        <p:nvSpPr>
          <p:cNvPr id="13318" name="Slide Number Placeholder 5"/>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Arial" panose="020B0604020202020204" pitchFamily="34" charset="0"/>
              </a:defRPr>
            </a:lvl1pPr>
            <a:lvl2pPr marL="744538" indent="-285750" defTabSz="922338" eaLnBrk="0" hangingPunct="0">
              <a:spcBef>
                <a:spcPct val="30000"/>
              </a:spcBef>
              <a:defRPr sz="1200">
                <a:solidFill>
                  <a:schemeClr val="tx1"/>
                </a:solidFill>
                <a:latin typeface="Arial" panose="020B0604020202020204" pitchFamily="34" charset="0"/>
              </a:defRPr>
            </a:lvl2pPr>
            <a:lvl3pPr marL="1144588" indent="-228600" defTabSz="922338" eaLnBrk="0" hangingPunct="0">
              <a:spcBef>
                <a:spcPct val="30000"/>
              </a:spcBef>
              <a:defRPr sz="1200">
                <a:solidFill>
                  <a:schemeClr val="tx1"/>
                </a:solidFill>
                <a:latin typeface="Arial" panose="020B0604020202020204" pitchFamily="34" charset="0"/>
              </a:defRPr>
            </a:lvl3pPr>
            <a:lvl4pPr marL="1603375" indent="-228600" defTabSz="922338" eaLnBrk="0" hangingPunct="0">
              <a:spcBef>
                <a:spcPct val="30000"/>
              </a:spcBef>
              <a:defRPr sz="1200">
                <a:solidFill>
                  <a:schemeClr val="tx1"/>
                </a:solidFill>
                <a:latin typeface="Arial" panose="020B0604020202020204" pitchFamily="34" charset="0"/>
              </a:defRPr>
            </a:lvl4pPr>
            <a:lvl5pPr marL="2060575" indent="-228600" defTabSz="922338" eaLnBrk="0" hangingPunct="0">
              <a:spcBef>
                <a:spcPct val="30000"/>
              </a:spcBef>
              <a:defRPr sz="1200">
                <a:solidFill>
                  <a:schemeClr val="tx1"/>
                </a:solidFill>
                <a:latin typeface="Arial" panose="020B0604020202020204" pitchFamily="34" charset="0"/>
              </a:defRPr>
            </a:lvl5pPr>
            <a:lvl6pPr marL="2517775" indent="-228600" defTabSz="922338" eaLnBrk="0" fontAlgn="base" hangingPunct="0">
              <a:spcBef>
                <a:spcPct val="30000"/>
              </a:spcBef>
              <a:spcAft>
                <a:spcPct val="0"/>
              </a:spcAft>
              <a:defRPr sz="1200">
                <a:solidFill>
                  <a:schemeClr val="tx1"/>
                </a:solidFill>
                <a:latin typeface="Arial" panose="020B0604020202020204" pitchFamily="34" charset="0"/>
              </a:defRPr>
            </a:lvl6pPr>
            <a:lvl7pPr marL="2974975" indent="-228600" defTabSz="922338" eaLnBrk="0" fontAlgn="base" hangingPunct="0">
              <a:spcBef>
                <a:spcPct val="30000"/>
              </a:spcBef>
              <a:spcAft>
                <a:spcPct val="0"/>
              </a:spcAft>
              <a:defRPr sz="1200">
                <a:solidFill>
                  <a:schemeClr val="tx1"/>
                </a:solidFill>
                <a:latin typeface="Arial" panose="020B0604020202020204" pitchFamily="34" charset="0"/>
              </a:defRPr>
            </a:lvl7pPr>
            <a:lvl8pPr marL="3432175" indent="-228600" defTabSz="922338" eaLnBrk="0" fontAlgn="base" hangingPunct="0">
              <a:spcBef>
                <a:spcPct val="30000"/>
              </a:spcBef>
              <a:spcAft>
                <a:spcPct val="0"/>
              </a:spcAft>
              <a:defRPr sz="1200">
                <a:solidFill>
                  <a:schemeClr val="tx1"/>
                </a:solidFill>
                <a:latin typeface="Arial" panose="020B0604020202020204" pitchFamily="34" charset="0"/>
              </a:defRPr>
            </a:lvl8pPr>
            <a:lvl9pPr marL="3889375" indent="-228600" defTabSz="922338"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22338" rtl="0" eaLnBrk="1" fontAlgn="base" latinLnBrk="0" hangingPunct="1">
              <a:lnSpc>
                <a:spcPct val="100000"/>
              </a:lnSpc>
              <a:spcBef>
                <a:spcPct val="0"/>
              </a:spcBef>
              <a:spcAft>
                <a:spcPct val="0"/>
              </a:spcAft>
              <a:buClrTx/>
              <a:buSzTx/>
              <a:buFontTx/>
              <a:buNone/>
              <a:tabLst/>
              <a:defRPr/>
            </a:pPr>
            <a:fld id="{1F7D148A-18D5-476A-A5E7-E231A19AAC94}"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94242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4E91CF5-D0E4-4095-BCF8-6708D71B9D3A}" type="datetimeFigureOut">
              <a:rPr lang="en-US" smtClean="0"/>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4146E2-D783-4CAC-83A7-47F225787408}" type="slidenum">
              <a:rPr lang="en-US" smtClean="0"/>
              <a:t>‹#›</a:t>
            </a:fld>
            <a:endParaRPr lang="en-US" dirty="0"/>
          </a:p>
        </p:txBody>
      </p:sp>
    </p:spTree>
    <p:extLst>
      <p:ext uri="{BB962C8B-B14F-4D97-AF65-F5344CB8AC3E}">
        <p14:creationId xmlns:p14="http://schemas.microsoft.com/office/powerpoint/2010/main" val="1007273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E91CF5-D0E4-4095-BCF8-6708D71B9D3A}" type="datetimeFigureOut">
              <a:rPr lang="en-US" smtClean="0"/>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4146E2-D783-4CAC-83A7-47F225787408}" type="slidenum">
              <a:rPr lang="en-US" smtClean="0"/>
              <a:t>‹#›</a:t>
            </a:fld>
            <a:endParaRPr lang="en-US" dirty="0"/>
          </a:p>
        </p:txBody>
      </p:sp>
    </p:spTree>
    <p:extLst>
      <p:ext uri="{BB962C8B-B14F-4D97-AF65-F5344CB8AC3E}">
        <p14:creationId xmlns:p14="http://schemas.microsoft.com/office/powerpoint/2010/main" val="2273313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E91CF5-D0E4-4095-BCF8-6708D71B9D3A}" type="datetimeFigureOut">
              <a:rPr lang="en-US" smtClean="0"/>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4146E2-D783-4CAC-83A7-47F225787408}" type="slidenum">
              <a:rPr lang="en-US" smtClean="0"/>
              <a:t>‹#›</a:t>
            </a:fld>
            <a:endParaRPr lang="en-US" dirty="0"/>
          </a:p>
        </p:txBody>
      </p:sp>
    </p:spTree>
    <p:extLst>
      <p:ext uri="{BB962C8B-B14F-4D97-AF65-F5344CB8AC3E}">
        <p14:creationId xmlns:p14="http://schemas.microsoft.com/office/powerpoint/2010/main" val="47801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userDrawn="1"/>
        </p:nvCxnSpPr>
        <p:spPr>
          <a:xfrm>
            <a:off x="0" y="833438"/>
            <a:ext cx="9144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76" name="Rectangle 4"/>
          <p:cNvSpPr>
            <a:spLocks noGrp="1" noChangeArrowheads="1"/>
          </p:cNvSpPr>
          <p:nvPr>
            <p:ph type="ctrTitle"/>
          </p:nvPr>
        </p:nvSpPr>
        <p:spPr bwMode="invGray">
          <a:xfrm>
            <a:off x="1" y="2392432"/>
            <a:ext cx="9143996" cy="424732"/>
          </a:xfrm>
        </p:spPr>
        <p:txBody>
          <a:bodyPr anchorCtr="0"/>
          <a:lstStyle>
            <a:lvl1pPr algn="ctr">
              <a:defRPr sz="2400">
                <a:solidFill>
                  <a:schemeClr val="bg2"/>
                </a:solidFill>
                <a:effectLst/>
              </a:defRPr>
            </a:lvl1pPr>
          </a:lstStyle>
          <a:p>
            <a:r>
              <a:rPr lang="en-US"/>
              <a:t>Click to edit Master title style</a:t>
            </a:r>
          </a:p>
        </p:txBody>
      </p:sp>
      <p:sp>
        <p:nvSpPr>
          <p:cNvPr id="3077" name="Rectangle 5"/>
          <p:cNvSpPr>
            <a:spLocks noGrp="1" noChangeArrowheads="1"/>
          </p:cNvSpPr>
          <p:nvPr>
            <p:ph type="subTitle" idx="1"/>
          </p:nvPr>
        </p:nvSpPr>
        <p:spPr bwMode="invGray">
          <a:xfrm>
            <a:off x="0" y="3025243"/>
            <a:ext cx="9143997" cy="430887"/>
          </a:xfrm>
        </p:spPr>
        <p:txBody>
          <a:bodyPr rIns="0" anchorCtr="0"/>
          <a:lstStyle>
            <a:lvl1pPr marL="0" indent="0" algn="ctr">
              <a:buFont typeface="Arial" pitchFamily="34" charset="0"/>
              <a:buNone/>
              <a:defRPr sz="2200" b="0">
                <a:solidFill>
                  <a:schemeClr val="accent1"/>
                </a:solidFill>
                <a:effectLst/>
                <a:latin typeface="Lucida Sans" pitchFamily="34" charset="0"/>
              </a:defRPr>
            </a:lvl1pPr>
          </a:lstStyle>
          <a:p>
            <a:r>
              <a:rPr lang="en-US"/>
              <a:t>Click to edit Master subtitle style</a:t>
            </a:r>
          </a:p>
        </p:txBody>
      </p:sp>
      <p:sp>
        <p:nvSpPr>
          <p:cNvPr id="6" name="Rectangle 5"/>
          <p:cNvSpPr>
            <a:spLocks noGrp="1" noChangeArrowheads="1"/>
          </p:cNvSpPr>
          <p:nvPr userDrawn="1">
            <p:ph type="dt" sz="half" idx="10"/>
          </p:nvPr>
        </p:nvSpPr>
        <p:spPr>
          <a:xfrm>
            <a:off x="484188" y="6381750"/>
            <a:ext cx="1550987" cy="476250"/>
          </a:xfrm>
        </p:spPr>
        <p:txBody>
          <a:bodyPr/>
          <a:lstStyle>
            <a:lvl1pPr>
              <a:defRPr sz="1000"/>
            </a:lvl1pPr>
          </a:lstStyle>
          <a:p>
            <a:pPr>
              <a:defRPr/>
            </a:pPr>
            <a:fld id="{F108802B-FBF7-4987-A5E7-0981B555E2C8}" type="datetime3">
              <a:rPr lang="en-US" smtClean="0"/>
              <a:t>25 January 2024</a:t>
            </a:fld>
            <a:endParaRPr lang="en-US"/>
          </a:p>
        </p:txBody>
      </p:sp>
      <p:sp>
        <p:nvSpPr>
          <p:cNvPr id="7" name="Rectangle 6"/>
          <p:cNvSpPr>
            <a:spLocks noGrp="1" noChangeArrowheads="1"/>
          </p:cNvSpPr>
          <p:nvPr userDrawn="1">
            <p:ph type="ftr" sz="quarter" idx="11"/>
          </p:nvPr>
        </p:nvSpPr>
        <p:spPr>
          <a:xfrm>
            <a:off x="2066925" y="6381750"/>
            <a:ext cx="6100763" cy="476250"/>
          </a:xfrm>
        </p:spPr>
        <p:txBody>
          <a:bodyPr anchorCtr="1"/>
          <a:lstStyle>
            <a:lvl1pPr>
              <a:defRPr sz="1000"/>
            </a:lvl1pPr>
          </a:lstStyle>
          <a:p>
            <a:pPr>
              <a:defRPr/>
            </a:pPr>
            <a:r>
              <a:rPr lang="en-US"/>
              <a:t>Collins Group Meeting</a:t>
            </a:r>
          </a:p>
        </p:txBody>
      </p:sp>
      <p:sp>
        <p:nvSpPr>
          <p:cNvPr id="8" name="Rectangle 7"/>
          <p:cNvSpPr>
            <a:spLocks noGrp="1" noChangeArrowheads="1"/>
          </p:cNvSpPr>
          <p:nvPr userDrawn="1">
            <p:ph type="sldNum" sz="quarter" idx="12"/>
          </p:nvPr>
        </p:nvSpPr>
        <p:spPr>
          <a:xfrm>
            <a:off x="8169275" y="6381750"/>
            <a:ext cx="974725" cy="476250"/>
          </a:xfrm>
        </p:spPr>
        <p:txBody>
          <a:bodyPr/>
          <a:lstStyle>
            <a:lvl1pPr>
              <a:defRPr/>
            </a:lvl1pPr>
          </a:lstStyle>
          <a:p>
            <a:fld id="{133002DA-AC93-4E14-9729-502B4A5D11F6}" type="slidenum">
              <a:rPr lang="en-US" altLang="en-US"/>
              <a:pPr/>
              <a:t>‹#›</a:t>
            </a:fld>
            <a:endParaRPr lang="en-US" altLang="en-US"/>
          </a:p>
        </p:txBody>
      </p:sp>
    </p:spTree>
    <p:extLst>
      <p:ext uri="{BB962C8B-B14F-4D97-AF65-F5344CB8AC3E}">
        <p14:creationId xmlns:p14="http://schemas.microsoft.com/office/powerpoint/2010/main" val="166886809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513543"/>
            <a:ext cx="9144000" cy="424732"/>
          </a:xfrm>
        </p:spPr>
        <p:txBody>
          <a:bodyPr/>
          <a:lstStyle>
            <a:lvl1pPr>
              <a:defRPr sz="2400">
                <a:latin typeface="Lucida Sans" pitchFamily="34" charset="0"/>
              </a:defRPr>
            </a:lvl1pPr>
          </a:lstStyle>
          <a:p>
            <a:r>
              <a:rPr lang="en-US"/>
              <a:t>Click to edit Master title style</a:t>
            </a:r>
          </a:p>
        </p:txBody>
      </p:sp>
      <p:sp>
        <p:nvSpPr>
          <p:cNvPr id="3" name="Content Placeholder 2"/>
          <p:cNvSpPr>
            <a:spLocks noGrp="1"/>
          </p:cNvSpPr>
          <p:nvPr>
            <p:ph idx="1"/>
          </p:nvPr>
        </p:nvSpPr>
        <p:spPr>
          <a:xfrm>
            <a:off x="746082" y="2287148"/>
            <a:ext cx="7651836" cy="1688667"/>
          </a:xfrm>
        </p:spPr>
        <p:txBody>
          <a:bodyPr lIns="457200" rIns="457200"/>
          <a:lstStyle>
            <a:lvl1pPr marL="344488" indent="-179388">
              <a:spcBef>
                <a:spcPts val="1200"/>
              </a:spcBef>
              <a:buSzPct val="100000"/>
              <a:buFont typeface="Arial" pitchFamily="34" charset="0"/>
              <a:buChar char="•"/>
              <a:defRPr sz="2200" b="0"/>
            </a:lvl1pPr>
            <a:lvl2pPr marL="509588" indent="-165100">
              <a:spcBef>
                <a:spcPts val="400"/>
              </a:spcBef>
              <a:buSzPct val="75000"/>
              <a:buFont typeface="Lucida Sans" panose="020B0602030504020204" pitchFamily="34" charset="0"/>
              <a:buChar char="–"/>
              <a:defRPr sz="2000"/>
            </a:lvl2pPr>
            <a:lvl3pPr marL="795337" indent="-219456">
              <a:spcBef>
                <a:spcPts val="400"/>
              </a:spcBef>
              <a:buSzPct val="100000"/>
              <a:buFont typeface="Arial" panose="020B0604020202020204" pitchFamily="34" charset="0"/>
              <a:buChar char="•"/>
              <a:defRPr sz="1800"/>
            </a:lvl3pPr>
            <a:lvl4pPr marL="914400" indent="-165100">
              <a:spcBef>
                <a:spcPts val="400"/>
              </a:spcBef>
              <a:buSzPct val="100000"/>
              <a:buFont typeface="Lucida Sans" panose="020B0602030504020204" pitchFamily="34" charset="0"/>
              <a:buChar char="–"/>
              <a:defRPr sz="1600"/>
            </a:lvl4pPr>
            <a:lvl5pPr marL="1079500" indent="-165100">
              <a:spcBef>
                <a:spcPts val="400"/>
              </a:spcBef>
              <a:buSzPct val="100000"/>
              <a:buFont typeface="Arial"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userDrawn="1">
            <p:ph type="dt" sz="half" idx="10"/>
          </p:nvPr>
        </p:nvSpPr>
        <p:spPr>
          <a:ln/>
        </p:spPr>
        <p:txBody>
          <a:bodyPr/>
          <a:lstStyle>
            <a:lvl1pPr>
              <a:defRPr/>
            </a:lvl1pPr>
          </a:lstStyle>
          <a:p>
            <a:pPr>
              <a:defRPr/>
            </a:pPr>
            <a:fld id="{4446788B-63D1-4922-A206-5C98F57DC699}" type="datetime3">
              <a:rPr lang="en-US" smtClean="0"/>
              <a:t>25 January 2024</a:t>
            </a:fld>
            <a:endParaRPr lang="en-US"/>
          </a:p>
        </p:txBody>
      </p:sp>
      <p:sp>
        <p:nvSpPr>
          <p:cNvPr id="5" name="Rectangle 5"/>
          <p:cNvSpPr>
            <a:spLocks noGrp="1" noChangeArrowheads="1"/>
          </p:cNvSpPr>
          <p:nvPr userDrawn="1">
            <p:ph type="ftr" sz="quarter" idx="11"/>
          </p:nvPr>
        </p:nvSpPr>
        <p:spPr>
          <a:ln/>
        </p:spPr>
        <p:txBody>
          <a:bodyPr/>
          <a:lstStyle>
            <a:lvl1pPr>
              <a:defRPr/>
            </a:lvl1pPr>
          </a:lstStyle>
          <a:p>
            <a:pPr>
              <a:defRPr/>
            </a:pPr>
            <a:r>
              <a:rPr lang="en-US"/>
              <a:t>Collins Group Meeting</a:t>
            </a:r>
          </a:p>
        </p:txBody>
      </p:sp>
      <p:sp>
        <p:nvSpPr>
          <p:cNvPr id="6" name="Rectangle 6"/>
          <p:cNvSpPr>
            <a:spLocks noGrp="1" noChangeArrowheads="1"/>
          </p:cNvSpPr>
          <p:nvPr userDrawn="1">
            <p:ph type="sldNum" sz="quarter" idx="12"/>
          </p:nvPr>
        </p:nvSpPr>
        <p:spPr>
          <a:ln/>
        </p:spPr>
        <p:txBody>
          <a:bodyPr/>
          <a:lstStyle>
            <a:lvl1pPr>
              <a:defRPr/>
            </a:lvl1pPr>
          </a:lstStyle>
          <a:p>
            <a:fld id="{C83E0F2D-2580-416D-A2DB-5A470A4DAB19}" type="slidenum">
              <a:rPr lang="en-US" altLang="en-US"/>
              <a:pPr/>
              <a:t>‹#›</a:t>
            </a:fld>
            <a:endParaRPr lang="en-US" altLang="en-US"/>
          </a:p>
        </p:txBody>
      </p:sp>
    </p:spTree>
    <p:extLst>
      <p:ext uri="{BB962C8B-B14F-4D97-AF65-F5344CB8AC3E}">
        <p14:creationId xmlns:p14="http://schemas.microsoft.com/office/powerpoint/2010/main" val="319511264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4"/>
          <p:cNvSpPr>
            <a:spLocks noGrp="1" noChangeArrowheads="1"/>
          </p:cNvSpPr>
          <p:nvPr>
            <p:ph type="ctrTitle"/>
          </p:nvPr>
        </p:nvSpPr>
        <p:spPr>
          <a:xfrm>
            <a:off x="245889" y="998506"/>
            <a:ext cx="8652222" cy="461665"/>
          </a:xfrm>
        </p:spPr>
        <p:txBody>
          <a:bodyPr/>
          <a:lstStyle>
            <a:lvl1pPr algn="ctr">
              <a:lnSpc>
                <a:spcPct val="100000"/>
              </a:lnSpc>
              <a:defRPr sz="2400">
                <a:solidFill>
                  <a:schemeClr val="bg2"/>
                </a:solidFill>
                <a:effectLst/>
              </a:defRPr>
            </a:lvl1pPr>
          </a:lstStyle>
          <a:p>
            <a:r>
              <a:rPr lang="en-US"/>
              <a:t>Click to edit Master title style</a:t>
            </a:r>
          </a:p>
        </p:txBody>
      </p:sp>
      <p:sp>
        <p:nvSpPr>
          <p:cNvPr id="8" name="Rectangle 5"/>
          <p:cNvSpPr>
            <a:spLocks noGrp="1" noChangeArrowheads="1"/>
          </p:cNvSpPr>
          <p:nvPr>
            <p:ph type="subTitle" idx="1"/>
          </p:nvPr>
        </p:nvSpPr>
        <p:spPr>
          <a:xfrm>
            <a:off x="245889" y="1496679"/>
            <a:ext cx="8652222" cy="430887"/>
          </a:xfrm>
        </p:spPr>
        <p:txBody>
          <a:bodyPr rIns="0"/>
          <a:lstStyle>
            <a:lvl1pPr marL="0" indent="0" algn="ctr">
              <a:buFontTx/>
              <a:buNone/>
              <a:defRPr sz="2200" b="0">
                <a:solidFill>
                  <a:schemeClr val="accent1"/>
                </a:solidFill>
                <a:effectLst/>
                <a:latin typeface="Lucida Sans" pitchFamily="34" charset="0"/>
              </a:defRPr>
            </a:lvl1pPr>
          </a:lstStyle>
          <a:p>
            <a:r>
              <a:rPr lang="en-US"/>
              <a:t>Click to edit Master subtitle style</a:t>
            </a:r>
          </a:p>
        </p:txBody>
      </p:sp>
      <p:sp>
        <p:nvSpPr>
          <p:cNvPr id="4" name="Rectangle 4"/>
          <p:cNvSpPr>
            <a:spLocks noGrp="1" noChangeArrowheads="1"/>
          </p:cNvSpPr>
          <p:nvPr userDrawn="1">
            <p:ph type="dt" sz="half" idx="10"/>
          </p:nvPr>
        </p:nvSpPr>
        <p:spPr>
          <a:ln/>
        </p:spPr>
        <p:txBody>
          <a:bodyPr/>
          <a:lstStyle>
            <a:lvl1pPr>
              <a:defRPr/>
            </a:lvl1pPr>
          </a:lstStyle>
          <a:p>
            <a:pPr>
              <a:defRPr/>
            </a:pPr>
            <a:fld id="{EA898B54-8CE0-42EC-9B81-BE222C7B2586}" type="datetime3">
              <a:rPr lang="en-US" smtClean="0"/>
              <a:t>25 January 2024</a:t>
            </a:fld>
            <a:endParaRPr lang="en-US"/>
          </a:p>
        </p:txBody>
      </p:sp>
      <p:sp>
        <p:nvSpPr>
          <p:cNvPr id="5" name="Rectangle 5"/>
          <p:cNvSpPr>
            <a:spLocks noGrp="1" noChangeArrowheads="1"/>
          </p:cNvSpPr>
          <p:nvPr userDrawn="1">
            <p:ph type="ftr" sz="quarter" idx="11"/>
          </p:nvPr>
        </p:nvSpPr>
        <p:spPr>
          <a:ln/>
        </p:spPr>
        <p:txBody>
          <a:bodyPr/>
          <a:lstStyle>
            <a:lvl1pPr>
              <a:defRPr/>
            </a:lvl1pPr>
          </a:lstStyle>
          <a:p>
            <a:pPr>
              <a:defRPr/>
            </a:pPr>
            <a:r>
              <a:rPr lang="en-US"/>
              <a:t>Collins Group Meeting</a:t>
            </a:r>
          </a:p>
        </p:txBody>
      </p:sp>
      <p:sp>
        <p:nvSpPr>
          <p:cNvPr id="6" name="Rectangle 6"/>
          <p:cNvSpPr>
            <a:spLocks noGrp="1" noChangeArrowheads="1"/>
          </p:cNvSpPr>
          <p:nvPr userDrawn="1">
            <p:ph type="sldNum" sz="quarter" idx="12"/>
          </p:nvPr>
        </p:nvSpPr>
        <p:spPr>
          <a:ln/>
        </p:spPr>
        <p:txBody>
          <a:bodyPr/>
          <a:lstStyle>
            <a:lvl1pPr>
              <a:defRPr/>
            </a:lvl1pPr>
          </a:lstStyle>
          <a:p>
            <a:fld id="{8BF22582-A546-4073-A433-80A4F386D7A9}" type="slidenum">
              <a:rPr lang="en-US" altLang="en-US"/>
              <a:pPr/>
              <a:t>‹#›</a:t>
            </a:fld>
            <a:endParaRPr lang="en-US" altLang="en-US"/>
          </a:p>
        </p:txBody>
      </p:sp>
    </p:spTree>
    <p:extLst>
      <p:ext uri="{BB962C8B-B14F-4D97-AF65-F5344CB8AC3E}">
        <p14:creationId xmlns:p14="http://schemas.microsoft.com/office/powerpoint/2010/main" val="50172190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528389"/>
            <a:ext cx="9144001" cy="480131"/>
          </a:xfrm>
        </p:spPr>
        <p:txBody>
          <a:bodyPr/>
          <a:lstStyle/>
          <a:p>
            <a:r>
              <a:rPr lang="en-US"/>
              <a:t>Click to edit Master title style</a:t>
            </a:r>
          </a:p>
        </p:txBody>
      </p:sp>
      <p:sp>
        <p:nvSpPr>
          <p:cNvPr id="3" name="Content Placeholder 2"/>
          <p:cNvSpPr>
            <a:spLocks noGrp="1"/>
          </p:cNvSpPr>
          <p:nvPr>
            <p:ph sz="half" idx="1"/>
          </p:nvPr>
        </p:nvSpPr>
        <p:spPr>
          <a:xfrm>
            <a:off x="502947" y="2275788"/>
            <a:ext cx="4002321" cy="2062103"/>
          </a:xfrm>
        </p:spPr>
        <p:txBody>
          <a:bodyPr anchorCtr="0"/>
          <a:lstStyle>
            <a:lvl1pPr>
              <a:lnSpc>
                <a:spcPct val="100000"/>
              </a:lnSpc>
              <a:spcBef>
                <a:spcPts val="0"/>
              </a:spcBef>
              <a:spcAft>
                <a:spcPts val="600"/>
              </a:spcAft>
              <a:buSzPct val="125000"/>
              <a:buFont typeface="Arial" pitchFamily="34" charset="0"/>
              <a:buChar char="•"/>
              <a:defRPr lang="en-US" sz="2000" b="0" dirty="0" smtClean="0">
                <a:solidFill>
                  <a:schemeClr val="bg2"/>
                </a:solidFill>
                <a:latin typeface="Lucida Sans" pitchFamily="34" charset="0"/>
                <a:ea typeface="+mn-ea"/>
                <a:cs typeface="+mn-cs"/>
              </a:defRPr>
            </a:lvl1pPr>
            <a:lvl2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2pPr>
            <a:lvl3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3pPr>
            <a:lvl4pPr>
              <a:lnSpc>
                <a:spcPct val="100000"/>
              </a:lnSpc>
              <a:spcBef>
                <a:spcPts val="0"/>
              </a:spcBef>
              <a:spcAft>
                <a:spcPts val="600"/>
              </a:spcAft>
              <a:buSzPct val="125000"/>
              <a:buFont typeface="Arial" pitchFamily="34" charset="0"/>
              <a:buChar char="•"/>
              <a:defRPr lang="en-US" sz="1600" dirty="0" smtClean="0">
                <a:solidFill>
                  <a:schemeClr val="bg2"/>
                </a:solidFill>
                <a:latin typeface="Lucida Sans" pitchFamily="34" charset="0"/>
                <a:ea typeface="+mn-ea"/>
                <a:cs typeface="+mn-cs"/>
              </a:defRPr>
            </a:lvl4pPr>
            <a:lvl5pPr>
              <a:lnSpc>
                <a:spcPct val="100000"/>
              </a:lnSpc>
              <a:spcBef>
                <a:spcPts val="0"/>
              </a:spcBef>
              <a:spcAft>
                <a:spcPts val="600"/>
              </a:spcAft>
              <a:buSzPct val="125000"/>
              <a:buFont typeface="Arial" pitchFamily="34" charset="0"/>
              <a:buChar char="•"/>
              <a:defRPr lang="en-US" sz="1600" dirty="0">
                <a:solidFill>
                  <a:schemeClr val="bg2"/>
                </a:solidFill>
                <a:latin typeface="Lucida Sans" pitchFamily="34" charset="0"/>
                <a:ea typeface="+mn-ea"/>
                <a:cs typeface="+mn-c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667" y="2275788"/>
            <a:ext cx="3969948" cy="2062103"/>
          </a:xfrm>
        </p:spPr>
        <p:txBody>
          <a:bodyPr anchorCtr="0"/>
          <a:lstStyle>
            <a:lvl1pPr>
              <a:lnSpc>
                <a:spcPct val="100000"/>
              </a:lnSpc>
              <a:spcBef>
                <a:spcPts val="0"/>
              </a:spcBef>
              <a:spcAft>
                <a:spcPts val="600"/>
              </a:spcAft>
              <a:buSzPct val="125000"/>
              <a:buFont typeface="Arial" pitchFamily="34" charset="0"/>
              <a:buChar char="•"/>
              <a:defRPr lang="en-US" sz="2000" b="0" dirty="0" smtClean="0">
                <a:solidFill>
                  <a:schemeClr val="bg2"/>
                </a:solidFill>
                <a:latin typeface="Lucida Sans" pitchFamily="34" charset="0"/>
                <a:ea typeface="+mn-ea"/>
                <a:cs typeface="+mn-cs"/>
              </a:defRPr>
            </a:lvl1pPr>
            <a:lvl2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2pPr>
            <a:lvl3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3pPr>
            <a:lvl4pPr>
              <a:lnSpc>
                <a:spcPct val="100000"/>
              </a:lnSpc>
              <a:spcBef>
                <a:spcPts val="0"/>
              </a:spcBef>
              <a:spcAft>
                <a:spcPts val="600"/>
              </a:spcAft>
              <a:buSzPct val="125000"/>
              <a:buFont typeface="Arial" pitchFamily="34" charset="0"/>
              <a:buChar char="•"/>
              <a:defRPr lang="en-US" sz="1600" dirty="0" smtClean="0">
                <a:solidFill>
                  <a:schemeClr val="bg2"/>
                </a:solidFill>
                <a:latin typeface="Lucida Sans" pitchFamily="34" charset="0"/>
                <a:ea typeface="+mn-ea"/>
                <a:cs typeface="+mn-cs"/>
              </a:defRPr>
            </a:lvl4pPr>
            <a:lvl5pPr>
              <a:lnSpc>
                <a:spcPct val="100000"/>
              </a:lnSpc>
              <a:spcBef>
                <a:spcPts val="0"/>
              </a:spcBef>
              <a:spcAft>
                <a:spcPts val="600"/>
              </a:spcAft>
              <a:buSzPct val="125000"/>
              <a:buFont typeface="Arial" pitchFamily="34" charset="0"/>
              <a:buChar char="•"/>
              <a:defRPr lang="en-US" sz="1600" dirty="0">
                <a:solidFill>
                  <a:schemeClr val="bg2"/>
                </a:solidFill>
                <a:latin typeface="Lucida Sans" pitchFamily="34" charset="0"/>
                <a:ea typeface="+mn-ea"/>
                <a:cs typeface="+mn-c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userDrawn="1">
            <p:ph type="dt" sz="half" idx="10"/>
          </p:nvPr>
        </p:nvSpPr>
        <p:spPr>
          <a:ln/>
        </p:spPr>
        <p:txBody>
          <a:bodyPr/>
          <a:lstStyle>
            <a:lvl1pPr>
              <a:defRPr/>
            </a:lvl1pPr>
          </a:lstStyle>
          <a:p>
            <a:pPr>
              <a:defRPr/>
            </a:pPr>
            <a:fld id="{13095C19-5C8B-4C10-A4ED-7BAD4CE46124}" type="datetime3">
              <a:rPr lang="en-US" smtClean="0"/>
              <a:t>25 January 2024</a:t>
            </a:fld>
            <a:endParaRPr lang="en-US"/>
          </a:p>
        </p:txBody>
      </p:sp>
      <p:sp>
        <p:nvSpPr>
          <p:cNvPr id="6" name="Rectangle 5"/>
          <p:cNvSpPr>
            <a:spLocks noGrp="1" noChangeArrowheads="1"/>
          </p:cNvSpPr>
          <p:nvPr userDrawn="1">
            <p:ph type="ftr" sz="quarter" idx="11"/>
          </p:nvPr>
        </p:nvSpPr>
        <p:spPr>
          <a:ln/>
        </p:spPr>
        <p:txBody>
          <a:bodyPr/>
          <a:lstStyle>
            <a:lvl1pPr>
              <a:defRPr/>
            </a:lvl1pPr>
          </a:lstStyle>
          <a:p>
            <a:pPr>
              <a:defRPr/>
            </a:pPr>
            <a:r>
              <a:rPr lang="en-US"/>
              <a:t>Collins Group Meeting</a:t>
            </a:r>
          </a:p>
        </p:txBody>
      </p:sp>
      <p:sp>
        <p:nvSpPr>
          <p:cNvPr id="7" name="Rectangle 6"/>
          <p:cNvSpPr>
            <a:spLocks noGrp="1" noChangeArrowheads="1"/>
          </p:cNvSpPr>
          <p:nvPr userDrawn="1">
            <p:ph type="sldNum" sz="quarter" idx="12"/>
          </p:nvPr>
        </p:nvSpPr>
        <p:spPr>
          <a:ln/>
        </p:spPr>
        <p:txBody>
          <a:bodyPr/>
          <a:lstStyle>
            <a:lvl1pPr>
              <a:defRPr/>
            </a:lvl1pPr>
          </a:lstStyle>
          <a:p>
            <a:fld id="{FC189E3A-0239-464D-9626-1A65096D3BCE}" type="slidenum">
              <a:rPr lang="en-US" altLang="en-US"/>
              <a:pPr/>
              <a:t>‹#›</a:t>
            </a:fld>
            <a:endParaRPr lang="en-US" altLang="en-US"/>
          </a:p>
        </p:txBody>
      </p:sp>
    </p:spTree>
    <p:extLst>
      <p:ext uri="{BB962C8B-B14F-4D97-AF65-F5344CB8AC3E}">
        <p14:creationId xmlns:p14="http://schemas.microsoft.com/office/powerpoint/2010/main" val="221232398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1303081"/>
            <a:ext cx="9144000" cy="4801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73045" y="2166763"/>
            <a:ext cx="4040188" cy="369332"/>
          </a:xfrm>
        </p:spPr>
        <p:txBody>
          <a:bodyPr anchor="b"/>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73044" y="2621484"/>
            <a:ext cx="4040188" cy="1338828"/>
          </a:xfrm>
        </p:spPr>
        <p:txBody>
          <a:bodyPr/>
          <a:lstStyle>
            <a:lvl1pPr>
              <a:defRPr lang="en-US" sz="1800" b="0" dirty="0" smtClean="0">
                <a:solidFill>
                  <a:schemeClr val="bg2"/>
                </a:solidFill>
                <a:latin typeface="Lucida Sans" pitchFamily="34" charset="0"/>
                <a:ea typeface="+mn-ea"/>
                <a:cs typeface="+mn-cs"/>
              </a:defRPr>
            </a:lvl1pPr>
            <a:lvl2pPr>
              <a:defRPr lang="en-US" sz="1600" dirty="0" smtClean="0">
                <a:solidFill>
                  <a:schemeClr val="bg2"/>
                </a:solidFill>
                <a:latin typeface="Lucida Sans" pitchFamily="34" charset="0"/>
                <a:ea typeface="+mn-ea"/>
                <a:cs typeface="+mn-cs"/>
              </a:defRPr>
            </a:lvl2pPr>
            <a:lvl3pPr>
              <a:defRPr lang="en-US" sz="1600" dirty="0" smtClean="0">
                <a:solidFill>
                  <a:schemeClr val="bg2"/>
                </a:solidFill>
                <a:latin typeface="Lucida Sans" pitchFamily="34" charset="0"/>
                <a:ea typeface="+mn-ea"/>
                <a:cs typeface="+mn-cs"/>
              </a:defRPr>
            </a:lvl3pPr>
            <a:lvl4pPr>
              <a:defRPr lang="en-US" sz="1400" dirty="0" smtClean="0">
                <a:solidFill>
                  <a:schemeClr val="bg2"/>
                </a:solidFill>
                <a:latin typeface="Lucida Sans" pitchFamily="34" charset="0"/>
                <a:ea typeface="+mn-ea"/>
                <a:cs typeface="+mn-cs"/>
              </a:defRPr>
            </a:lvl4pPr>
            <a:lvl5pPr>
              <a:defRPr lang="en-US" sz="1400" dirty="0">
                <a:solidFill>
                  <a:schemeClr val="bg2"/>
                </a:solidFill>
                <a:latin typeface="Lucida Sans" pitchFamily="34" charset="0"/>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60870" y="2166763"/>
            <a:ext cx="4041775" cy="369332"/>
          </a:xfrm>
        </p:spPr>
        <p:txBody>
          <a:bodyPr anchor="b"/>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0869" y="2621484"/>
            <a:ext cx="4041775" cy="1338828"/>
          </a:xfrm>
        </p:spPr>
        <p:txBody>
          <a:bodyPr/>
          <a:lstStyle>
            <a:lvl1pPr>
              <a:defRPr lang="en-US" sz="1800" b="0" dirty="0" smtClean="0">
                <a:solidFill>
                  <a:schemeClr val="bg2"/>
                </a:solidFill>
                <a:latin typeface="Lucida Sans" pitchFamily="34" charset="0"/>
                <a:ea typeface="+mn-ea"/>
                <a:cs typeface="+mn-cs"/>
              </a:defRPr>
            </a:lvl1pPr>
            <a:lvl2pPr>
              <a:defRPr lang="en-US" sz="1600" dirty="0" smtClean="0">
                <a:solidFill>
                  <a:schemeClr val="bg2"/>
                </a:solidFill>
                <a:latin typeface="Lucida Sans" pitchFamily="34" charset="0"/>
                <a:ea typeface="+mn-ea"/>
                <a:cs typeface="+mn-cs"/>
              </a:defRPr>
            </a:lvl2pPr>
            <a:lvl3pPr>
              <a:defRPr lang="en-US" sz="1600" dirty="0" smtClean="0">
                <a:solidFill>
                  <a:schemeClr val="bg2"/>
                </a:solidFill>
                <a:latin typeface="Lucida Sans" pitchFamily="34" charset="0"/>
                <a:ea typeface="+mn-ea"/>
                <a:cs typeface="+mn-cs"/>
              </a:defRPr>
            </a:lvl3pPr>
            <a:lvl4pPr>
              <a:defRPr lang="en-US" sz="1400" dirty="0" smtClean="0">
                <a:solidFill>
                  <a:schemeClr val="bg2"/>
                </a:solidFill>
                <a:latin typeface="Lucida Sans" pitchFamily="34" charset="0"/>
                <a:ea typeface="+mn-ea"/>
                <a:cs typeface="+mn-cs"/>
              </a:defRPr>
            </a:lvl4pPr>
            <a:lvl5pPr>
              <a:defRPr lang="en-US" sz="1400" dirty="0">
                <a:solidFill>
                  <a:schemeClr val="bg2"/>
                </a:solidFill>
                <a:latin typeface="Lucida Sans" pitchFamily="34" charset="0"/>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userDrawn="1">
            <p:ph type="dt" sz="half" idx="10"/>
          </p:nvPr>
        </p:nvSpPr>
        <p:spPr>
          <a:ln/>
        </p:spPr>
        <p:txBody>
          <a:bodyPr/>
          <a:lstStyle>
            <a:lvl1pPr>
              <a:defRPr/>
            </a:lvl1pPr>
          </a:lstStyle>
          <a:p>
            <a:pPr>
              <a:defRPr/>
            </a:pPr>
            <a:fld id="{F4C813BA-47D7-4E13-8C9C-FB02CE93402B}" type="datetime3">
              <a:rPr lang="en-US" smtClean="0"/>
              <a:t>25 January 2024</a:t>
            </a:fld>
            <a:endParaRPr lang="en-US"/>
          </a:p>
        </p:txBody>
      </p:sp>
      <p:sp>
        <p:nvSpPr>
          <p:cNvPr id="8" name="Rectangle 5"/>
          <p:cNvSpPr>
            <a:spLocks noGrp="1" noChangeArrowheads="1"/>
          </p:cNvSpPr>
          <p:nvPr userDrawn="1">
            <p:ph type="ftr" sz="quarter" idx="11"/>
          </p:nvPr>
        </p:nvSpPr>
        <p:spPr>
          <a:ln/>
        </p:spPr>
        <p:txBody>
          <a:bodyPr/>
          <a:lstStyle>
            <a:lvl1pPr>
              <a:defRPr/>
            </a:lvl1pPr>
          </a:lstStyle>
          <a:p>
            <a:pPr>
              <a:defRPr/>
            </a:pPr>
            <a:r>
              <a:rPr lang="en-US"/>
              <a:t>Collins Group Meeting</a:t>
            </a:r>
          </a:p>
        </p:txBody>
      </p:sp>
      <p:sp>
        <p:nvSpPr>
          <p:cNvPr id="9" name="Rectangle 6"/>
          <p:cNvSpPr>
            <a:spLocks noGrp="1" noChangeArrowheads="1"/>
          </p:cNvSpPr>
          <p:nvPr userDrawn="1">
            <p:ph type="sldNum" sz="quarter" idx="12"/>
          </p:nvPr>
        </p:nvSpPr>
        <p:spPr>
          <a:ln/>
        </p:spPr>
        <p:txBody>
          <a:bodyPr/>
          <a:lstStyle>
            <a:lvl1pPr>
              <a:defRPr/>
            </a:lvl1pPr>
          </a:lstStyle>
          <a:p>
            <a:fld id="{1DC8E031-DD37-45D3-9F41-904B474222DF}" type="slidenum">
              <a:rPr lang="en-US" altLang="en-US"/>
              <a:pPr/>
              <a:t>‹#›</a:t>
            </a:fld>
            <a:endParaRPr lang="en-US" altLang="en-US"/>
          </a:p>
        </p:txBody>
      </p:sp>
    </p:spTree>
    <p:extLst>
      <p:ext uri="{BB962C8B-B14F-4D97-AF65-F5344CB8AC3E}">
        <p14:creationId xmlns:p14="http://schemas.microsoft.com/office/powerpoint/2010/main" val="283487192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2081092"/>
            <a:ext cx="9144000" cy="480131"/>
          </a:xfrm>
        </p:spPr>
        <p:txBody>
          <a:bodyPr/>
          <a:lstStyle/>
          <a:p>
            <a:r>
              <a:rPr lang="en-US"/>
              <a:t>Click to edit Master title style</a:t>
            </a:r>
          </a:p>
        </p:txBody>
      </p:sp>
      <p:sp>
        <p:nvSpPr>
          <p:cNvPr id="3" name="Rectangle 4"/>
          <p:cNvSpPr>
            <a:spLocks noGrp="1" noChangeArrowheads="1"/>
          </p:cNvSpPr>
          <p:nvPr userDrawn="1">
            <p:ph type="dt" sz="half" idx="10"/>
          </p:nvPr>
        </p:nvSpPr>
        <p:spPr>
          <a:ln/>
        </p:spPr>
        <p:txBody>
          <a:bodyPr/>
          <a:lstStyle>
            <a:lvl1pPr>
              <a:defRPr/>
            </a:lvl1pPr>
          </a:lstStyle>
          <a:p>
            <a:pPr>
              <a:defRPr/>
            </a:pPr>
            <a:fld id="{87D6AEDD-1A73-47A1-9EBF-A2F472CC039E}" type="datetime3">
              <a:rPr lang="en-US" smtClean="0"/>
              <a:t>25 January 2024</a:t>
            </a:fld>
            <a:endParaRPr lang="en-US"/>
          </a:p>
        </p:txBody>
      </p:sp>
      <p:sp>
        <p:nvSpPr>
          <p:cNvPr id="4" name="Rectangle 5"/>
          <p:cNvSpPr>
            <a:spLocks noGrp="1" noChangeArrowheads="1"/>
          </p:cNvSpPr>
          <p:nvPr userDrawn="1">
            <p:ph type="ftr" sz="quarter" idx="11"/>
          </p:nvPr>
        </p:nvSpPr>
        <p:spPr>
          <a:ln/>
        </p:spPr>
        <p:txBody>
          <a:bodyPr/>
          <a:lstStyle>
            <a:lvl1pPr>
              <a:defRPr/>
            </a:lvl1pPr>
          </a:lstStyle>
          <a:p>
            <a:pPr>
              <a:defRPr/>
            </a:pPr>
            <a:r>
              <a:rPr lang="en-US"/>
              <a:t>Collins Group Meeting</a:t>
            </a:r>
          </a:p>
        </p:txBody>
      </p:sp>
      <p:sp>
        <p:nvSpPr>
          <p:cNvPr id="5" name="Rectangle 6"/>
          <p:cNvSpPr>
            <a:spLocks noGrp="1" noChangeArrowheads="1"/>
          </p:cNvSpPr>
          <p:nvPr userDrawn="1">
            <p:ph type="sldNum" sz="quarter" idx="12"/>
          </p:nvPr>
        </p:nvSpPr>
        <p:spPr>
          <a:ln/>
        </p:spPr>
        <p:txBody>
          <a:bodyPr/>
          <a:lstStyle>
            <a:lvl1pPr>
              <a:defRPr/>
            </a:lvl1pPr>
          </a:lstStyle>
          <a:p>
            <a:fld id="{049FCE71-B3BE-4A69-9A52-897256FF6D76}" type="slidenum">
              <a:rPr lang="en-US" altLang="en-US"/>
              <a:pPr/>
              <a:t>‹#›</a:t>
            </a:fld>
            <a:endParaRPr lang="en-US" altLang="en-US"/>
          </a:p>
        </p:txBody>
      </p:sp>
    </p:spTree>
    <p:extLst>
      <p:ext uri="{BB962C8B-B14F-4D97-AF65-F5344CB8AC3E}">
        <p14:creationId xmlns:p14="http://schemas.microsoft.com/office/powerpoint/2010/main" val="181650169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userDrawn="1">
            <p:ph type="dt" sz="half" idx="10"/>
          </p:nvPr>
        </p:nvSpPr>
        <p:spPr>
          <a:ln/>
        </p:spPr>
        <p:txBody>
          <a:bodyPr/>
          <a:lstStyle>
            <a:lvl1pPr>
              <a:defRPr/>
            </a:lvl1pPr>
          </a:lstStyle>
          <a:p>
            <a:pPr>
              <a:defRPr/>
            </a:pPr>
            <a:fld id="{51060817-3272-488E-ABE4-C1286839D11B}" type="datetime3">
              <a:rPr lang="en-US" smtClean="0"/>
              <a:t>25 January 2024</a:t>
            </a:fld>
            <a:endParaRPr lang="en-US"/>
          </a:p>
        </p:txBody>
      </p:sp>
      <p:sp>
        <p:nvSpPr>
          <p:cNvPr id="3" name="Rectangle 5"/>
          <p:cNvSpPr>
            <a:spLocks noGrp="1" noChangeArrowheads="1"/>
          </p:cNvSpPr>
          <p:nvPr userDrawn="1">
            <p:ph type="ftr" sz="quarter" idx="11"/>
          </p:nvPr>
        </p:nvSpPr>
        <p:spPr>
          <a:ln/>
        </p:spPr>
        <p:txBody>
          <a:bodyPr/>
          <a:lstStyle>
            <a:lvl1pPr>
              <a:defRPr/>
            </a:lvl1pPr>
          </a:lstStyle>
          <a:p>
            <a:pPr>
              <a:defRPr/>
            </a:pPr>
            <a:r>
              <a:rPr lang="en-US"/>
              <a:t>Collins Group Meeting</a:t>
            </a:r>
          </a:p>
        </p:txBody>
      </p:sp>
      <p:sp>
        <p:nvSpPr>
          <p:cNvPr id="4" name="Rectangle 6"/>
          <p:cNvSpPr>
            <a:spLocks noGrp="1" noChangeArrowheads="1"/>
          </p:cNvSpPr>
          <p:nvPr userDrawn="1">
            <p:ph type="sldNum" sz="quarter" idx="12"/>
          </p:nvPr>
        </p:nvSpPr>
        <p:spPr>
          <a:ln/>
        </p:spPr>
        <p:txBody>
          <a:bodyPr/>
          <a:lstStyle>
            <a:lvl1pPr>
              <a:defRPr/>
            </a:lvl1pPr>
          </a:lstStyle>
          <a:p>
            <a:fld id="{C85AED27-275C-4173-8AD3-667EA293E35C}" type="slidenum">
              <a:rPr lang="en-US" altLang="en-US"/>
              <a:pPr/>
              <a:t>‹#›</a:t>
            </a:fld>
            <a:endParaRPr lang="en-US" altLang="en-US"/>
          </a:p>
        </p:txBody>
      </p:sp>
    </p:spTree>
    <p:extLst>
      <p:ext uri="{BB962C8B-B14F-4D97-AF65-F5344CB8AC3E}">
        <p14:creationId xmlns:p14="http://schemas.microsoft.com/office/powerpoint/2010/main" val="303451371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370318"/>
            <a:ext cx="3008313" cy="646331"/>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1370319"/>
            <a:ext cx="5111751" cy="1851276"/>
          </a:xfrm>
        </p:spPr>
        <p:txBody>
          <a:bodyPr/>
          <a:lstStyle>
            <a:lvl1pPr marL="165100" indent="-165100">
              <a:buSzPct val="125000"/>
              <a:buFont typeface="Arial" pitchFamily="34" charset="0"/>
              <a:buChar char="•"/>
              <a:defRPr lang="en-US" sz="2400" b="0" dirty="0" smtClean="0">
                <a:solidFill>
                  <a:schemeClr val="bg2"/>
                </a:solidFill>
                <a:latin typeface="Lucida Sans" pitchFamily="34" charset="0"/>
                <a:ea typeface="+mn-ea"/>
                <a:cs typeface="+mn-cs"/>
              </a:defRPr>
            </a:lvl1pPr>
            <a:lvl2pPr marL="457200" indent="-165100" defTabSz="914400">
              <a:buSzPct val="125000"/>
              <a:buFont typeface="Arial" pitchFamily="34" charset="0"/>
              <a:buChar char="•"/>
              <a:defRPr lang="en-US" sz="2200" dirty="0" smtClean="0">
                <a:solidFill>
                  <a:schemeClr val="bg2"/>
                </a:solidFill>
                <a:latin typeface="Lucida Sans" pitchFamily="34" charset="0"/>
                <a:ea typeface="+mn-ea"/>
                <a:cs typeface="+mn-cs"/>
              </a:defRPr>
            </a:lvl2pPr>
            <a:lvl3pPr>
              <a:buSzPct val="125000"/>
              <a:buFont typeface="Arial" pitchFamily="34" charset="0"/>
              <a:buChar char="•"/>
              <a:defRPr lang="en-US" sz="2200" dirty="0" smtClean="0">
                <a:solidFill>
                  <a:schemeClr val="bg2"/>
                </a:solidFill>
                <a:latin typeface="Lucida Sans" pitchFamily="34" charset="0"/>
                <a:ea typeface="+mn-ea"/>
                <a:cs typeface="+mn-cs"/>
              </a:defRPr>
            </a:lvl3pPr>
            <a:lvl4pPr marL="974725" indent="-180975">
              <a:buSzPct val="125000"/>
              <a:buFont typeface="Arial" pitchFamily="34" charset="0"/>
              <a:buChar char="•"/>
              <a:defRPr lang="en-US" sz="2000" dirty="0" smtClean="0">
                <a:solidFill>
                  <a:schemeClr val="bg2"/>
                </a:solidFill>
                <a:latin typeface="Lucida Sans" pitchFamily="34" charset="0"/>
                <a:ea typeface="+mn-ea"/>
                <a:cs typeface="+mn-cs"/>
              </a:defRPr>
            </a:lvl4pPr>
            <a:lvl5pPr>
              <a:buSzPct val="125000"/>
              <a:buFont typeface="Arial" pitchFamily="34" charset="0"/>
              <a:buChar char="•"/>
              <a:defRPr lang="en-US" sz="2000" dirty="0">
                <a:solidFill>
                  <a:schemeClr val="bg2"/>
                </a:solidFill>
                <a:latin typeface="Lucida Sans" pitchFamily="34" charset="0"/>
                <a:ea typeface="+mn-ea"/>
                <a:cs typeface="+mn-cs"/>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532368"/>
            <a:ext cx="3008313" cy="30777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userDrawn="1">
            <p:ph type="dt" sz="half" idx="10"/>
          </p:nvPr>
        </p:nvSpPr>
        <p:spPr>
          <a:ln/>
        </p:spPr>
        <p:txBody>
          <a:bodyPr/>
          <a:lstStyle>
            <a:lvl1pPr>
              <a:defRPr/>
            </a:lvl1pPr>
          </a:lstStyle>
          <a:p>
            <a:pPr>
              <a:defRPr/>
            </a:pPr>
            <a:fld id="{97CFE70A-B4C4-4C1C-84C1-C6B03DC903D9}" type="datetime3">
              <a:rPr lang="en-US" smtClean="0"/>
              <a:t>25 January 2024</a:t>
            </a:fld>
            <a:endParaRPr lang="en-US"/>
          </a:p>
        </p:txBody>
      </p:sp>
      <p:sp>
        <p:nvSpPr>
          <p:cNvPr id="6" name="Rectangle 5"/>
          <p:cNvSpPr>
            <a:spLocks noGrp="1" noChangeArrowheads="1"/>
          </p:cNvSpPr>
          <p:nvPr userDrawn="1">
            <p:ph type="ftr" sz="quarter" idx="11"/>
          </p:nvPr>
        </p:nvSpPr>
        <p:spPr>
          <a:ln/>
        </p:spPr>
        <p:txBody>
          <a:bodyPr/>
          <a:lstStyle>
            <a:lvl1pPr>
              <a:defRPr/>
            </a:lvl1pPr>
          </a:lstStyle>
          <a:p>
            <a:pPr>
              <a:defRPr/>
            </a:pPr>
            <a:r>
              <a:rPr lang="en-US"/>
              <a:t>Collins Group Meeting</a:t>
            </a:r>
          </a:p>
        </p:txBody>
      </p:sp>
      <p:sp>
        <p:nvSpPr>
          <p:cNvPr id="7" name="Rectangle 6"/>
          <p:cNvSpPr>
            <a:spLocks noGrp="1" noChangeArrowheads="1"/>
          </p:cNvSpPr>
          <p:nvPr userDrawn="1">
            <p:ph type="sldNum" sz="quarter" idx="12"/>
          </p:nvPr>
        </p:nvSpPr>
        <p:spPr>
          <a:ln/>
        </p:spPr>
        <p:txBody>
          <a:bodyPr/>
          <a:lstStyle>
            <a:lvl1pPr>
              <a:defRPr/>
            </a:lvl1pPr>
          </a:lstStyle>
          <a:p>
            <a:fld id="{288F8146-C6EB-43CC-A4B5-CFC33ED779E8}" type="slidenum">
              <a:rPr lang="en-US" altLang="en-US"/>
              <a:pPr/>
              <a:t>‹#›</a:t>
            </a:fld>
            <a:endParaRPr lang="en-US" altLang="en-US"/>
          </a:p>
        </p:txBody>
      </p:sp>
    </p:spTree>
    <p:extLst>
      <p:ext uri="{BB962C8B-B14F-4D97-AF65-F5344CB8AC3E}">
        <p14:creationId xmlns:p14="http://schemas.microsoft.com/office/powerpoint/2010/main" val="3876884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E91CF5-D0E4-4095-BCF8-6708D71B9D3A}" type="datetimeFigureOut">
              <a:rPr lang="en-US" smtClean="0"/>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4146E2-D783-4CAC-83A7-47F225787408}" type="slidenum">
              <a:rPr lang="en-US" smtClean="0"/>
              <a:t>‹#›</a:t>
            </a:fld>
            <a:endParaRPr lang="en-US" dirty="0"/>
          </a:p>
        </p:txBody>
      </p:sp>
    </p:spTree>
    <p:extLst>
      <p:ext uri="{BB962C8B-B14F-4D97-AF65-F5344CB8AC3E}">
        <p14:creationId xmlns:p14="http://schemas.microsoft.com/office/powerpoint/2010/main" val="2676253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423007"/>
            <a:ext cx="5486400" cy="369332"/>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93220"/>
            <a:ext cx="5486400" cy="584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866801"/>
            <a:ext cx="5486400" cy="30777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userDrawn="1">
            <p:ph type="dt" sz="half" idx="10"/>
          </p:nvPr>
        </p:nvSpPr>
        <p:spPr>
          <a:ln/>
        </p:spPr>
        <p:txBody>
          <a:bodyPr/>
          <a:lstStyle>
            <a:lvl1pPr>
              <a:defRPr/>
            </a:lvl1pPr>
          </a:lstStyle>
          <a:p>
            <a:pPr>
              <a:defRPr/>
            </a:pPr>
            <a:fld id="{99B45194-8D2B-40CF-8684-AC484AA29759}" type="datetime3">
              <a:rPr lang="en-US" smtClean="0"/>
              <a:t>25 January 2024</a:t>
            </a:fld>
            <a:endParaRPr lang="en-US"/>
          </a:p>
        </p:txBody>
      </p:sp>
      <p:sp>
        <p:nvSpPr>
          <p:cNvPr id="6" name="Rectangle 5"/>
          <p:cNvSpPr>
            <a:spLocks noGrp="1" noChangeArrowheads="1"/>
          </p:cNvSpPr>
          <p:nvPr userDrawn="1">
            <p:ph type="ftr" sz="quarter" idx="11"/>
          </p:nvPr>
        </p:nvSpPr>
        <p:spPr>
          <a:ln/>
        </p:spPr>
        <p:txBody>
          <a:bodyPr/>
          <a:lstStyle>
            <a:lvl1pPr>
              <a:defRPr/>
            </a:lvl1pPr>
          </a:lstStyle>
          <a:p>
            <a:pPr>
              <a:defRPr/>
            </a:pPr>
            <a:r>
              <a:rPr lang="en-US"/>
              <a:t>Collins Group Meeting</a:t>
            </a:r>
          </a:p>
        </p:txBody>
      </p:sp>
      <p:sp>
        <p:nvSpPr>
          <p:cNvPr id="7" name="Rectangle 6"/>
          <p:cNvSpPr>
            <a:spLocks noGrp="1" noChangeArrowheads="1"/>
          </p:cNvSpPr>
          <p:nvPr userDrawn="1">
            <p:ph type="sldNum" sz="quarter" idx="12"/>
          </p:nvPr>
        </p:nvSpPr>
        <p:spPr>
          <a:ln/>
        </p:spPr>
        <p:txBody>
          <a:bodyPr/>
          <a:lstStyle>
            <a:lvl1pPr>
              <a:defRPr/>
            </a:lvl1pPr>
          </a:lstStyle>
          <a:p>
            <a:fld id="{B453EE20-0938-4B8F-BDD0-4A470ABE2EBB}" type="slidenum">
              <a:rPr lang="en-US" altLang="en-US"/>
              <a:pPr/>
              <a:t>‹#›</a:t>
            </a:fld>
            <a:endParaRPr lang="en-US" altLang="en-US"/>
          </a:p>
        </p:txBody>
      </p:sp>
    </p:spTree>
    <p:extLst>
      <p:ext uri="{BB962C8B-B14F-4D97-AF65-F5344CB8AC3E}">
        <p14:creationId xmlns:p14="http://schemas.microsoft.com/office/powerpoint/2010/main" val="279857984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E91CF5-D0E4-4095-BCF8-6708D71B9D3A}" type="datetimeFigureOut">
              <a:rPr lang="en-US" smtClean="0"/>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4146E2-D783-4CAC-83A7-47F225787408}" type="slidenum">
              <a:rPr lang="en-US" smtClean="0"/>
              <a:t>‹#›</a:t>
            </a:fld>
            <a:endParaRPr lang="en-US" dirty="0"/>
          </a:p>
        </p:txBody>
      </p:sp>
    </p:spTree>
    <p:extLst>
      <p:ext uri="{BB962C8B-B14F-4D97-AF65-F5344CB8AC3E}">
        <p14:creationId xmlns:p14="http://schemas.microsoft.com/office/powerpoint/2010/main" val="1134910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E91CF5-D0E4-4095-BCF8-6708D71B9D3A}" type="datetimeFigureOut">
              <a:rPr lang="en-US" smtClean="0"/>
              <a:t>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4146E2-D783-4CAC-83A7-47F225787408}" type="slidenum">
              <a:rPr lang="en-US" smtClean="0"/>
              <a:t>‹#›</a:t>
            </a:fld>
            <a:endParaRPr lang="en-US" dirty="0"/>
          </a:p>
        </p:txBody>
      </p:sp>
    </p:spTree>
    <p:extLst>
      <p:ext uri="{BB962C8B-B14F-4D97-AF65-F5344CB8AC3E}">
        <p14:creationId xmlns:p14="http://schemas.microsoft.com/office/powerpoint/2010/main" val="239388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E91CF5-D0E4-4095-BCF8-6708D71B9D3A}" type="datetimeFigureOut">
              <a:rPr lang="en-US" smtClean="0"/>
              <a:t>1/25/2024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84146E2-D783-4CAC-83A7-47F225787408}" type="slidenum">
              <a:rPr lang="en-US" smtClean="0"/>
              <a:t>‹#›</a:t>
            </a:fld>
            <a:endParaRPr lang="en-US" dirty="0"/>
          </a:p>
        </p:txBody>
      </p:sp>
    </p:spTree>
    <p:extLst>
      <p:ext uri="{BB962C8B-B14F-4D97-AF65-F5344CB8AC3E}">
        <p14:creationId xmlns:p14="http://schemas.microsoft.com/office/powerpoint/2010/main" val="3416303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E91CF5-D0E4-4095-BCF8-6708D71B9D3A}" type="datetimeFigureOut">
              <a:rPr lang="en-US" smtClean="0"/>
              <a:t>1/25/2024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84146E2-D783-4CAC-83A7-47F225787408}" type="slidenum">
              <a:rPr lang="en-US" smtClean="0"/>
              <a:t>‹#›</a:t>
            </a:fld>
            <a:endParaRPr lang="en-US" dirty="0"/>
          </a:p>
        </p:txBody>
      </p:sp>
    </p:spTree>
    <p:extLst>
      <p:ext uri="{BB962C8B-B14F-4D97-AF65-F5344CB8AC3E}">
        <p14:creationId xmlns:p14="http://schemas.microsoft.com/office/powerpoint/2010/main" val="921780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E91CF5-D0E4-4095-BCF8-6708D71B9D3A}" type="datetimeFigureOut">
              <a:rPr lang="en-US" smtClean="0"/>
              <a:t>1/25/2024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84146E2-D783-4CAC-83A7-47F225787408}" type="slidenum">
              <a:rPr lang="en-US" smtClean="0"/>
              <a:t>‹#›</a:t>
            </a:fld>
            <a:endParaRPr lang="en-US" dirty="0"/>
          </a:p>
        </p:txBody>
      </p:sp>
    </p:spTree>
    <p:extLst>
      <p:ext uri="{BB962C8B-B14F-4D97-AF65-F5344CB8AC3E}">
        <p14:creationId xmlns:p14="http://schemas.microsoft.com/office/powerpoint/2010/main" val="3888748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E91CF5-D0E4-4095-BCF8-6708D71B9D3A}" type="datetimeFigureOut">
              <a:rPr lang="en-US" smtClean="0"/>
              <a:t>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4146E2-D783-4CAC-83A7-47F225787408}" type="slidenum">
              <a:rPr lang="en-US" smtClean="0"/>
              <a:t>‹#›</a:t>
            </a:fld>
            <a:endParaRPr lang="en-US" dirty="0"/>
          </a:p>
        </p:txBody>
      </p:sp>
    </p:spTree>
    <p:extLst>
      <p:ext uri="{BB962C8B-B14F-4D97-AF65-F5344CB8AC3E}">
        <p14:creationId xmlns:p14="http://schemas.microsoft.com/office/powerpoint/2010/main" val="3296037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E91CF5-D0E4-4095-BCF8-6708D71B9D3A}" type="datetimeFigureOut">
              <a:rPr lang="en-US" smtClean="0"/>
              <a:t>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4146E2-D783-4CAC-83A7-47F225787408}" type="slidenum">
              <a:rPr lang="en-US" smtClean="0"/>
              <a:t>‹#›</a:t>
            </a:fld>
            <a:endParaRPr lang="en-US" dirty="0"/>
          </a:p>
        </p:txBody>
      </p:sp>
    </p:spTree>
    <p:extLst>
      <p:ext uri="{BB962C8B-B14F-4D97-AF65-F5344CB8AC3E}">
        <p14:creationId xmlns:p14="http://schemas.microsoft.com/office/powerpoint/2010/main" val="2520812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pn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E91CF5-D0E4-4095-BCF8-6708D71B9D3A}" type="datetimeFigureOut">
              <a:rPr lang="en-US" smtClean="0"/>
              <a:t>1/25/2024</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146E2-D783-4CAC-83A7-47F225787408}" type="slidenum">
              <a:rPr lang="en-US" smtClean="0"/>
              <a:t>‹#›</a:t>
            </a:fld>
            <a:endParaRPr lang="en-US" dirty="0"/>
          </a:p>
        </p:txBody>
      </p:sp>
    </p:spTree>
    <p:extLst>
      <p:ext uri="{BB962C8B-B14F-4D97-AF65-F5344CB8AC3E}">
        <p14:creationId xmlns:p14="http://schemas.microsoft.com/office/powerpoint/2010/main" val="1014568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EAEAEA"/>
            </a:gs>
            <a:gs pos="100000">
              <a:schemeClr val="tx1"/>
            </a:gs>
          </a:gsLst>
          <a:lin ang="16200000" scaled="1"/>
        </a:gradFill>
        <a:effectLst/>
      </p:bgPr>
    </p:bg>
    <p:spTree>
      <p:nvGrpSpPr>
        <p:cNvPr id="1" name=""/>
        <p:cNvGrpSpPr/>
        <p:nvPr/>
      </p:nvGrpSpPr>
      <p:grpSpPr>
        <a:xfrm>
          <a:off x="0" y="0"/>
          <a:ext cx="0" cy="0"/>
          <a:chOff x="0" y="0"/>
          <a:chExt cx="0" cy="0"/>
        </a:xfrm>
      </p:grpSpPr>
      <p:sp>
        <p:nvSpPr>
          <p:cNvPr id="30" name="Rectangle 29"/>
          <p:cNvSpPr/>
          <p:nvPr userDrawn="1"/>
        </p:nvSpPr>
        <p:spPr bwMode="gray">
          <a:xfrm flipH="1">
            <a:off x="0" y="0"/>
            <a:ext cx="9144000" cy="6111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27" name="Rectangle 3"/>
          <p:cNvSpPr>
            <a:spLocks noGrp="1" noChangeArrowheads="1"/>
          </p:cNvSpPr>
          <p:nvPr>
            <p:ph type="body" idx="1"/>
          </p:nvPr>
        </p:nvSpPr>
        <p:spPr bwMode="black">
          <a:xfrm>
            <a:off x="914400" y="2298700"/>
            <a:ext cx="73152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1"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2"/>
          <p:cNvSpPr>
            <a:spLocks noGrp="1" noChangeArrowheads="1"/>
          </p:cNvSpPr>
          <p:nvPr>
            <p:ph type="title"/>
          </p:nvPr>
        </p:nvSpPr>
        <p:spPr bwMode="black">
          <a:xfrm>
            <a:off x="0" y="1512888"/>
            <a:ext cx="91440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0" tIns="45720" rIns="457200" bIns="45720" numCol="1" anchor="b" anchorCtr="1" compatLnSpc="1">
            <a:prstTxWarp prst="textNoShape">
              <a:avLst/>
            </a:prstTxWarp>
            <a:spAutoFit/>
          </a:bodyPr>
          <a:lstStyle/>
          <a:p>
            <a:pPr lvl="0"/>
            <a:r>
              <a:rPr lang="en-US" altLang="en-US"/>
              <a:t>Click to edit Master title style</a:t>
            </a:r>
          </a:p>
        </p:txBody>
      </p:sp>
      <p:sp>
        <p:nvSpPr>
          <p:cNvPr id="3" name="Rectangle 4"/>
          <p:cNvSpPr>
            <a:spLocks noGrp="1" noChangeArrowheads="1"/>
          </p:cNvSpPr>
          <p:nvPr userDrawn="1">
            <p:ph type="dt" sz="half" idx="2"/>
          </p:nvPr>
        </p:nvSpPr>
        <p:spPr bwMode="black">
          <a:xfrm>
            <a:off x="484188" y="6438900"/>
            <a:ext cx="1252537"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000">
                <a:solidFill>
                  <a:schemeClr val="bg2"/>
                </a:solidFill>
                <a:latin typeface="Arial" charset="0"/>
              </a:defRPr>
            </a:lvl1pPr>
          </a:lstStyle>
          <a:p>
            <a:pPr>
              <a:defRPr/>
            </a:pPr>
            <a:fld id="{3A88889D-7265-458C-8D01-967A7310E046}" type="datetime3">
              <a:rPr lang="en-US" smtClean="0"/>
              <a:t>25 January 2024</a:t>
            </a:fld>
            <a:endParaRPr lang="en-US"/>
          </a:p>
        </p:txBody>
      </p:sp>
      <p:sp>
        <p:nvSpPr>
          <p:cNvPr id="4" name="Rectangle 5"/>
          <p:cNvSpPr>
            <a:spLocks noGrp="1" noChangeArrowheads="1"/>
          </p:cNvSpPr>
          <p:nvPr userDrawn="1">
            <p:ph type="ftr" sz="quarter" idx="3"/>
          </p:nvPr>
        </p:nvSpPr>
        <p:spPr bwMode="black">
          <a:xfrm>
            <a:off x="1736725" y="6438900"/>
            <a:ext cx="615315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000">
                <a:solidFill>
                  <a:schemeClr val="bg2"/>
                </a:solidFill>
                <a:latin typeface="Arial" charset="0"/>
              </a:defRPr>
            </a:lvl1pPr>
          </a:lstStyle>
          <a:p>
            <a:pPr>
              <a:defRPr/>
            </a:pPr>
            <a:r>
              <a:rPr lang="en-US"/>
              <a:t>Collins Group Meeting</a:t>
            </a:r>
          </a:p>
        </p:txBody>
      </p:sp>
      <p:sp>
        <p:nvSpPr>
          <p:cNvPr id="2" name="Rectangle 6"/>
          <p:cNvSpPr>
            <a:spLocks noGrp="1" noChangeArrowheads="1"/>
          </p:cNvSpPr>
          <p:nvPr userDrawn="1">
            <p:ph type="sldNum" sz="quarter" idx="4"/>
          </p:nvPr>
        </p:nvSpPr>
        <p:spPr bwMode="black">
          <a:xfrm>
            <a:off x="7899400" y="6438900"/>
            <a:ext cx="1244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00">
                <a:solidFill>
                  <a:schemeClr val="bg2"/>
                </a:solidFill>
              </a:defRPr>
            </a:lvl1pPr>
          </a:lstStyle>
          <a:p>
            <a:fld id="{3EF08E98-9F36-43FD-A252-6823EF6658CF}" type="slidenum">
              <a:rPr lang="en-US" altLang="en-US"/>
              <a:pPr/>
              <a:t>‹#›</a:t>
            </a:fld>
            <a:endParaRPr lang="en-US" altLang="en-US"/>
          </a:p>
        </p:txBody>
      </p:sp>
      <p:pic>
        <p:nvPicPr>
          <p:cNvPr id="1032" name="Picture 4"/>
          <p:cNvPicPr>
            <a:picLocks noChangeAspect="1"/>
          </p:cNvPicPr>
          <p:nvPr userDrawn="1"/>
        </p:nvPicPr>
        <p:blipFill>
          <a:blip r:embed="rId11">
            <a:extLst>
              <a:ext uri="{28A0092B-C50C-407E-A947-70E740481C1C}">
                <a14:useLocalDpi xmlns:a14="http://schemas.microsoft.com/office/drawing/2010/main" val="0"/>
              </a:ext>
            </a:extLst>
          </a:blip>
          <a:srcRect l="17581" t="36948" r="17580" b="36948"/>
          <a:stretch>
            <a:fillRect/>
          </a:stretch>
        </p:blipFill>
        <p:spPr bwMode="auto">
          <a:xfrm>
            <a:off x="0" y="-1588"/>
            <a:ext cx="569913" cy="61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p:cNvCxnSpPr/>
          <p:nvPr userDrawn="1"/>
        </p:nvCxnSpPr>
        <p:spPr>
          <a:xfrm>
            <a:off x="-17463" y="625475"/>
            <a:ext cx="916146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81951"/>
      </p:ext>
    </p:extLst>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Lst>
  <p:transition/>
  <p:hf hdr="0"/>
  <p:txStyles>
    <p:titleStyle>
      <a:lvl1pPr algn="l" rtl="0" eaLnBrk="1" fontAlgn="base" hangingPunct="1">
        <a:lnSpc>
          <a:spcPct val="90000"/>
        </a:lnSpc>
        <a:spcBef>
          <a:spcPct val="0"/>
        </a:spcBef>
        <a:spcAft>
          <a:spcPct val="0"/>
        </a:spcAft>
        <a:defRPr sz="2400" b="1">
          <a:solidFill>
            <a:schemeClr val="bg2"/>
          </a:solidFill>
          <a:latin typeface="Lucida Sans" pitchFamily="34" charset="0"/>
          <a:ea typeface="+mj-ea"/>
          <a:cs typeface="+mj-cs"/>
        </a:defRPr>
      </a:lvl1pPr>
      <a:lvl2pPr algn="l" rtl="0" eaLnBrk="1" fontAlgn="base" hangingPunct="1">
        <a:lnSpc>
          <a:spcPct val="90000"/>
        </a:lnSpc>
        <a:spcBef>
          <a:spcPct val="0"/>
        </a:spcBef>
        <a:spcAft>
          <a:spcPct val="0"/>
        </a:spcAft>
        <a:defRPr sz="2400" b="1">
          <a:solidFill>
            <a:schemeClr val="bg2"/>
          </a:solidFill>
          <a:latin typeface="Lucida Sans" pitchFamily="34" charset="0"/>
        </a:defRPr>
      </a:lvl2pPr>
      <a:lvl3pPr algn="l" rtl="0" eaLnBrk="1" fontAlgn="base" hangingPunct="1">
        <a:lnSpc>
          <a:spcPct val="90000"/>
        </a:lnSpc>
        <a:spcBef>
          <a:spcPct val="0"/>
        </a:spcBef>
        <a:spcAft>
          <a:spcPct val="0"/>
        </a:spcAft>
        <a:defRPr sz="2400" b="1">
          <a:solidFill>
            <a:schemeClr val="bg2"/>
          </a:solidFill>
          <a:latin typeface="Lucida Sans" pitchFamily="34" charset="0"/>
        </a:defRPr>
      </a:lvl3pPr>
      <a:lvl4pPr algn="l" rtl="0" eaLnBrk="1" fontAlgn="base" hangingPunct="1">
        <a:lnSpc>
          <a:spcPct val="90000"/>
        </a:lnSpc>
        <a:spcBef>
          <a:spcPct val="0"/>
        </a:spcBef>
        <a:spcAft>
          <a:spcPct val="0"/>
        </a:spcAft>
        <a:defRPr sz="2400" b="1">
          <a:solidFill>
            <a:schemeClr val="bg2"/>
          </a:solidFill>
          <a:latin typeface="Lucida Sans" pitchFamily="34" charset="0"/>
        </a:defRPr>
      </a:lvl4pPr>
      <a:lvl5pPr algn="l" rtl="0" eaLnBrk="1" fontAlgn="base" hangingPunct="1">
        <a:lnSpc>
          <a:spcPct val="90000"/>
        </a:lnSpc>
        <a:spcBef>
          <a:spcPct val="0"/>
        </a:spcBef>
        <a:spcAft>
          <a:spcPct val="0"/>
        </a:spcAft>
        <a:defRPr sz="2400" b="1">
          <a:solidFill>
            <a:schemeClr val="bg2"/>
          </a:solidFill>
          <a:latin typeface="Lucida Sans" pitchFamily="34" charset="0"/>
        </a:defRPr>
      </a:lvl5pPr>
      <a:lvl6pPr marL="457200" algn="l" rtl="0" eaLnBrk="1" fontAlgn="base" hangingPunct="1">
        <a:lnSpc>
          <a:spcPct val="90000"/>
        </a:lnSpc>
        <a:spcBef>
          <a:spcPct val="0"/>
        </a:spcBef>
        <a:spcAft>
          <a:spcPct val="0"/>
        </a:spcAft>
        <a:defRPr sz="2800" b="1">
          <a:solidFill>
            <a:schemeClr val="accent2"/>
          </a:solidFill>
          <a:latin typeface="Arial" charset="0"/>
        </a:defRPr>
      </a:lvl6pPr>
      <a:lvl7pPr marL="914400" algn="l" rtl="0" eaLnBrk="1" fontAlgn="base" hangingPunct="1">
        <a:lnSpc>
          <a:spcPct val="90000"/>
        </a:lnSpc>
        <a:spcBef>
          <a:spcPct val="0"/>
        </a:spcBef>
        <a:spcAft>
          <a:spcPct val="0"/>
        </a:spcAft>
        <a:defRPr sz="2800" b="1">
          <a:solidFill>
            <a:schemeClr val="accent2"/>
          </a:solidFill>
          <a:latin typeface="Arial" charset="0"/>
        </a:defRPr>
      </a:lvl7pPr>
      <a:lvl8pPr marL="1371600" algn="l" rtl="0" eaLnBrk="1" fontAlgn="base" hangingPunct="1">
        <a:lnSpc>
          <a:spcPct val="90000"/>
        </a:lnSpc>
        <a:spcBef>
          <a:spcPct val="0"/>
        </a:spcBef>
        <a:spcAft>
          <a:spcPct val="0"/>
        </a:spcAft>
        <a:defRPr sz="2800" b="1">
          <a:solidFill>
            <a:schemeClr val="accent2"/>
          </a:solidFill>
          <a:latin typeface="Arial" charset="0"/>
        </a:defRPr>
      </a:lvl8pPr>
      <a:lvl9pPr marL="1828800" algn="l" rtl="0" eaLnBrk="1" fontAlgn="base" hangingPunct="1">
        <a:lnSpc>
          <a:spcPct val="90000"/>
        </a:lnSpc>
        <a:spcBef>
          <a:spcPct val="0"/>
        </a:spcBef>
        <a:spcAft>
          <a:spcPct val="0"/>
        </a:spcAft>
        <a:defRPr sz="2800" b="1">
          <a:solidFill>
            <a:schemeClr val="accent2"/>
          </a:solidFill>
          <a:latin typeface="Arial" charset="0"/>
        </a:defRPr>
      </a:lvl9pPr>
    </p:titleStyle>
    <p:bodyStyle>
      <a:lvl1pPr marL="165100" indent="-165100" algn="l" rtl="0" eaLnBrk="1" fontAlgn="base" hangingPunct="1">
        <a:spcBef>
          <a:spcPct val="25000"/>
        </a:spcBef>
        <a:spcAft>
          <a:spcPct val="0"/>
        </a:spcAft>
        <a:buClr>
          <a:srgbClr val="C60C30"/>
        </a:buClr>
        <a:buSzPct val="100000"/>
        <a:buFont typeface="Arial" panose="020B0604020202020204" pitchFamily="34" charset="0"/>
        <a:buChar char="•"/>
        <a:defRPr lang="en-US" sz="2400" dirty="0">
          <a:solidFill>
            <a:schemeClr val="bg2"/>
          </a:solidFill>
          <a:latin typeface="Lucida Sans" pitchFamily="34" charset="0"/>
          <a:ea typeface="+mn-ea"/>
          <a:cs typeface="+mn-cs"/>
        </a:defRPr>
      </a:lvl1pPr>
      <a:lvl2pPr marL="344488" indent="-179388" algn="l" rtl="0" eaLnBrk="1" fontAlgn="base" hangingPunct="1">
        <a:lnSpc>
          <a:spcPct val="95000"/>
        </a:lnSpc>
        <a:spcBef>
          <a:spcPct val="10000"/>
        </a:spcBef>
        <a:spcAft>
          <a:spcPct val="0"/>
        </a:spcAft>
        <a:buClr>
          <a:srgbClr val="C60C30"/>
        </a:buClr>
        <a:buSzPct val="100000"/>
        <a:buFont typeface="Lucida Sans" panose="020B0602030504020204" pitchFamily="34" charset="0"/>
        <a:buChar char="–"/>
        <a:defRPr lang="en-US" sz="2200" dirty="0">
          <a:solidFill>
            <a:schemeClr val="bg2"/>
          </a:solidFill>
          <a:latin typeface="Lucida Sans" pitchFamily="34" charset="0"/>
          <a:ea typeface="+mn-ea"/>
          <a:cs typeface="+mn-cs"/>
        </a:defRPr>
      </a:lvl2pPr>
      <a:lvl3pPr marL="509588" indent="-165100" algn="l" rtl="0" eaLnBrk="1" fontAlgn="base" hangingPunct="1">
        <a:lnSpc>
          <a:spcPct val="95000"/>
        </a:lnSpc>
        <a:spcBef>
          <a:spcPct val="10000"/>
        </a:spcBef>
        <a:spcAft>
          <a:spcPct val="0"/>
        </a:spcAft>
        <a:buClr>
          <a:srgbClr val="C60C30"/>
        </a:buClr>
        <a:buSzPct val="100000"/>
        <a:buFont typeface="Arial" panose="020B0604020202020204" pitchFamily="34" charset="0"/>
        <a:buChar char="•"/>
        <a:defRPr lang="en-US" sz="2000" dirty="0">
          <a:solidFill>
            <a:schemeClr val="bg2"/>
          </a:solidFill>
          <a:latin typeface="Lucida Sans" pitchFamily="34" charset="0"/>
          <a:ea typeface="+mn-ea"/>
          <a:cs typeface="+mn-cs"/>
        </a:defRPr>
      </a:lvl3pPr>
      <a:lvl4pPr marL="688975" indent="-179388" algn="l" rtl="0" eaLnBrk="1" fontAlgn="base" hangingPunct="1">
        <a:lnSpc>
          <a:spcPct val="95000"/>
        </a:lnSpc>
        <a:spcBef>
          <a:spcPct val="10000"/>
        </a:spcBef>
        <a:spcAft>
          <a:spcPct val="0"/>
        </a:spcAft>
        <a:buClr>
          <a:srgbClr val="C60C30"/>
        </a:buClr>
        <a:buSzPct val="100000"/>
        <a:buFont typeface="Lucida Sans" panose="020B0602030504020204" pitchFamily="34" charset="0"/>
        <a:buChar char="–"/>
        <a:defRPr lang="en-US" dirty="0">
          <a:solidFill>
            <a:schemeClr val="bg2"/>
          </a:solidFill>
          <a:latin typeface="Lucida Sans" pitchFamily="34" charset="0"/>
          <a:ea typeface="+mn-ea"/>
          <a:cs typeface="+mn-cs"/>
        </a:defRPr>
      </a:lvl4pPr>
      <a:lvl5pPr marL="854075" indent="-165100" algn="l" rtl="0" eaLnBrk="1" fontAlgn="base" hangingPunct="1">
        <a:lnSpc>
          <a:spcPct val="95000"/>
        </a:lnSpc>
        <a:spcBef>
          <a:spcPct val="10000"/>
        </a:spcBef>
        <a:spcAft>
          <a:spcPct val="0"/>
        </a:spcAft>
        <a:buClr>
          <a:srgbClr val="C60C30"/>
        </a:buClr>
        <a:buSzPct val="100000"/>
        <a:buFont typeface="Arial" panose="020B0604020202020204" pitchFamily="34" charset="0"/>
        <a:buChar char="•"/>
        <a:defRPr lang="en-US" sz="1600" dirty="0">
          <a:solidFill>
            <a:schemeClr val="bg2"/>
          </a:solidFill>
          <a:latin typeface="Lucida Sans" pitchFamily="34" charset="0"/>
          <a:ea typeface="+mn-ea"/>
          <a:cs typeface="+mn-cs"/>
        </a:defRPr>
      </a:lvl5pPr>
      <a:lvl6pPr marL="1141413" indent="222250" algn="l" rtl="0" eaLnBrk="1" fontAlgn="base" hangingPunct="1">
        <a:lnSpc>
          <a:spcPct val="95000"/>
        </a:lnSpc>
        <a:spcBef>
          <a:spcPct val="10000"/>
        </a:spcBef>
        <a:spcAft>
          <a:spcPct val="0"/>
        </a:spcAft>
        <a:buClr>
          <a:schemeClr val="accent1"/>
        </a:buClr>
        <a:buChar char="•"/>
        <a:defRPr sz="2000">
          <a:solidFill>
            <a:schemeClr val="tx1"/>
          </a:solidFill>
          <a:latin typeface="+mn-lt"/>
        </a:defRPr>
      </a:lvl6pPr>
      <a:lvl7pPr marL="1598613" indent="222250" algn="l" rtl="0" eaLnBrk="1" fontAlgn="base" hangingPunct="1">
        <a:lnSpc>
          <a:spcPct val="95000"/>
        </a:lnSpc>
        <a:spcBef>
          <a:spcPct val="10000"/>
        </a:spcBef>
        <a:spcAft>
          <a:spcPct val="0"/>
        </a:spcAft>
        <a:buClr>
          <a:schemeClr val="accent1"/>
        </a:buClr>
        <a:buChar char="•"/>
        <a:defRPr sz="2000">
          <a:solidFill>
            <a:schemeClr val="tx1"/>
          </a:solidFill>
          <a:latin typeface="+mn-lt"/>
        </a:defRPr>
      </a:lvl7pPr>
      <a:lvl8pPr marL="2055813" indent="222250" algn="l" rtl="0" eaLnBrk="1" fontAlgn="base" hangingPunct="1">
        <a:lnSpc>
          <a:spcPct val="95000"/>
        </a:lnSpc>
        <a:spcBef>
          <a:spcPct val="10000"/>
        </a:spcBef>
        <a:spcAft>
          <a:spcPct val="0"/>
        </a:spcAft>
        <a:buClr>
          <a:schemeClr val="accent1"/>
        </a:buClr>
        <a:buChar char="•"/>
        <a:defRPr sz="2000">
          <a:solidFill>
            <a:schemeClr val="tx1"/>
          </a:solidFill>
          <a:latin typeface="+mn-lt"/>
        </a:defRPr>
      </a:lvl8pPr>
      <a:lvl9pPr marL="2513013" indent="222250" algn="l" rtl="0" eaLnBrk="1" fontAlgn="base" hangingPunct="1">
        <a:lnSpc>
          <a:spcPct val="95000"/>
        </a:lnSpc>
        <a:spcBef>
          <a:spcPct val="10000"/>
        </a:spcBef>
        <a:spcAft>
          <a:spcPct val="0"/>
        </a:spcAft>
        <a:buClr>
          <a:schemeClr val="accent1"/>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0.png"/></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72.png"/></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10" Type="http://schemas.openxmlformats.org/officeDocument/2006/relationships/image" Target="../media/image77.png"/><Relationship Id="rId4" Type="http://schemas.openxmlformats.org/officeDocument/2006/relationships/image" Target="../media/image115.png"/><Relationship Id="rId9" Type="http://schemas.openxmlformats.org/officeDocument/2006/relationships/image" Target="../media/image76.png"/></Relationships>
</file>

<file path=ppt/slides/_rels/slide1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94.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93.png"/><Relationship Id="rId16"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96.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95.png"/><Relationship Id="rId9" Type="http://schemas.openxmlformats.org/officeDocument/2006/relationships/image" Target="../media/image81.png"/><Relationship Id="rId14" Type="http://schemas.openxmlformats.org/officeDocument/2006/relationships/image" Target="../media/image86.png"/></Relationships>
</file>

<file path=ppt/slides/_rels/slide15.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3.emf"/><Relationship Id="rId1" Type="http://schemas.openxmlformats.org/officeDocument/2006/relationships/slideLayout" Target="../slideLayouts/slideLayout7.xml"/><Relationship Id="rId5" Type="http://schemas.openxmlformats.org/officeDocument/2006/relationships/image" Target="../media/image98.emf"/><Relationship Id="rId4" Type="http://schemas.openxmlformats.org/officeDocument/2006/relationships/image" Target="../media/image97.png"/></Relationships>
</file>

<file path=ppt/slides/_rels/slide17.xml.rels><?xml version="1.0" encoding="UTF-8" standalone="yes"?>
<Relationships xmlns="http://schemas.openxmlformats.org/package/2006/relationships"><Relationship Id="rId3" Type="http://schemas.openxmlformats.org/officeDocument/2006/relationships/image" Target="../media/image100.emf"/><Relationship Id="rId7" Type="http://schemas.openxmlformats.org/officeDocument/2006/relationships/image" Target="../media/image102.emf"/><Relationship Id="rId2" Type="http://schemas.openxmlformats.org/officeDocument/2006/relationships/image" Target="../media/image99.emf"/><Relationship Id="rId1" Type="http://schemas.openxmlformats.org/officeDocument/2006/relationships/slideLayout" Target="../slideLayouts/slideLayout7.xml"/><Relationship Id="rId6" Type="http://schemas.openxmlformats.org/officeDocument/2006/relationships/image" Target="../media/image101.emf"/><Relationship Id="rId5" Type="http://schemas.openxmlformats.org/officeDocument/2006/relationships/image" Target="../media/image102.png"/><Relationship Id="rId4" Type="http://schemas.openxmlformats.org/officeDocument/2006/relationships/image" Target="../media/image101.png"/></Relationships>
</file>

<file path=ppt/slides/_rels/slide18.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oleObject" Target="../embeddings/oleObject2.bin"/><Relationship Id="rId1" Type="http://schemas.openxmlformats.org/officeDocument/2006/relationships/slideLayout" Target="../slideLayouts/slideLayout7.xml"/><Relationship Id="rId5" Type="http://schemas.openxmlformats.org/officeDocument/2006/relationships/image" Target="../media/image104.w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07.emf"/></Relationships>
</file>

<file path=ppt/slides/_rels/slide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710.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10.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7.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10.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10.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14.png"/><Relationship Id="rId3" Type="http://schemas.openxmlformats.org/officeDocument/2006/relationships/image" Target="../media/image44.png"/><Relationship Id="rId7" Type="http://schemas.openxmlformats.org/officeDocument/2006/relationships/image" Target="../media/image45.png"/><Relationship Id="rId12" Type="http://schemas.openxmlformats.org/officeDocument/2006/relationships/image" Target="../media/image49.png"/><Relationship Id="rId17" Type="http://schemas.openxmlformats.org/officeDocument/2006/relationships/image" Target="../media/image52.png"/><Relationship Id="rId2" Type="http://schemas.openxmlformats.org/officeDocument/2006/relationships/image" Target="../media/image43.png"/><Relationship Id="rId16"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8.png"/><Relationship Id="rId5" Type="http://schemas.openxmlformats.org/officeDocument/2006/relationships/image" Target="../media/image36.png"/><Relationship Id="rId15" Type="http://schemas.openxmlformats.org/officeDocument/2006/relationships/image" Target="../media/image50.png"/><Relationship Id="rId10" Type="http://schemas.openxmlformats.org/officeDocument/2006/relationships/image" Target="../media/image47.png"/><Relationship Id="rId4" Type="http://schemas.openxmlformats.org/officeDocument/2006/relationships/image" Target="../media/image24.png"/><Relationship Id="rId9" Type="http://schemas.openxmlformats.org/officeDocument/2006/relationships/image" Target="../media/image32.png"/><Relationship Id="rId14" Type="http://schemas.openxmlformats.org/officeDocument/2006/relationships/image" Target="../media/image490.png"/></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Subtitle 9"/>
          <p:cNvSpPr>
            <a:spLocks noGrp="1"/>
          </p:cNvSpPr>
          <p:nvPr>
            <p:ph type="subTitle" idx="1"/>
          </p:nvPr>
        </p:nvSpPr>
        <p:spPr>
          <a:xfrm>
            <a:off x="0" y="893672"/>
            <a:ext cx="9144000" cy="1523494"/>
          </a:xfrm>
        </p:spPr>
        <p:txBody>
          <a:bodyPr/>
          <a:lstStyle/>
          <a:p>
            <a:r>
              <a:rPr lang="it-IT" altLang="en-US" sz="2400" b="1" dirty="0">
                <a:solidFill>
                  <a:schemeClr val="accent3">
                    <a:lumMod val="75000"/>
                  </a:schemeClr>
                </a:solidFill>
              </a:rPr>
              <a:t>Rotated and Tilted CCD: Geometry and Solid Angle Corrections for 2D to 1D Data Reduction</a:t>
            </a:r>
          </a:p>
          <a:p>
            <a:br>
              <a:rPr lang="it-IT" altLang="en-US" sz="2000" b="1" dirty="0">
                <a:solidFill>
                  <a:schemeClr val="accent3">
                    <a:lumMod val="75000"/>
                  </a:schemeClr>
                </a:solidFill>
              </a:rPr>
            </a:br>
            <a:r>
              <a:rPr lang="it-IT" altLang="en-US" sz="2000" b="1" dirty="0">
                <a:solidFill>
                  <a:schemeClr val="accent3">
                    <a:lumMod val="75000"/>
                  </a:schemeClr>
                </a:solidFill>
              </a:rPr>
              <a:t>By: Devin Grabner, Washington State University</a:t>
            </a:r>
          </a:p>
        </p:txBody>
      </p:sp>
      <p:pic>
        <p:nvPicPr>
          <p:cNvPr id="2" name="Picture 2" descr="Selected photo">
            <a:extLst>
              <a:ext uri="{FF2B5EF4-FFF2-40B4-BE49-F238E27FC236}">
                <a16:creationId xmlns:a16="http://schemas.microsoft.com/office/drawing/2014/main" id="{F4B764AE-40B5-865D-ED91-06661A31810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8586" r="21815" b="31130"/>
          <a:stretch/>
        </p:blipFill>
        <p:spPr bwMode="auto">
          <a:xfrm>
            <a:off x="2170873" y="2683635"/>
            <a:ext cx="4802254" cy="4118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57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EFD2EC0-06F5-076C-B145-F2436446C151}"/>
                  </a:ext>
                </a:extLst>
              </p:cNvPr>
              <p:cNvSpPr txBox="1"/>
              <p:nvPr/>
            </p:nvSpPr>
            <p:spPr>
              <a:xfrm>
                <a:off x="144742" y="5696625"/>
                <a:ext cx="1887761" cy="637995"/>
              </a:xfrm>
              <a:prstGeom prst="rect">
                <a:avLst/>
              </a:prstGeom>
              <a:noFill/>
              <a:ln>
                <a:solidFill>
                  <a:srgbClr val="002060"/>
                </a:solidFill>
              </a:ln>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sin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2</m:t>
                                  </m:r>
                                </m:den>
                              </m:f>
                              <m:func>
                                <m:funcPr>
                                  <m:ctrlPr>
                                    <a:rPr lang="en-US" sz="1200" i="1">
                                      <a:latin typeface="Cambria Math" panose="02040503050406030204" pitchFamily="18" charset="0"/>
                                    </a:rPr>
                                  </m:ctrlPr>
                                </m:funcPr>
                                <m:fName>
                                  <m:sSup>
                                    <m:sSupPr>
                                      <m:ctrlPr>
                                        <a:rPr lang="en-US" sz="1200" i="1">
                                          <a:latin typeface="Cambria Math" panose="02040503050406030204" pitchFamily="18" charset="0"/>
                                        </a:rPr>
                                      </m:ctrlPr>
                                    </m:sSupPr>
                                    <m:e>
                                      <m:r>
                                        <m:rPr>
                                          <m:sty m:val="p"/>
                                        </m:rPr>
                                        <a:rPr lang="en-US" sz="1200">
                                          <a:latin typeface="Cambria Math" panose="02040503050406030204" pitchFamily="18" charset="0"/>
                                        </a:rPr>
                                        <m:t>cos</m:t>
                                      </m:r>
                                    </m:e>
                                    <m:sup>
                                      <m:r>
                                        <a:rPr lang="en-US" sz="1200" i="1">
                                          <a:latin typeface="Cambria Math" panose="02040503050406030204" pitchFamily="18" charset="0"/>
                                        </a:rPr>
                                        <m:t>−1</m:t>
                                      </m:r>
                                    </m:sup>
                                  </m:sSup>
                                </m:fName>
                                <m:e>
                                  <m:r>
                                    <a:rPr lang="en-US" sz="1200" i="1">
                                      <a:latin typeface="Cambria Math" panose="02040503050406030204" pitchFamily="18" charset="0"/>
                                    </a:rPr>
                                    <m:t>𝑥</m:t>
                                  </m:r>
                                </m:e>
                              </m:func>
                            </m:e>
                          </m:d>
                        </m:e>
                      </m:func>
                      <m:r>
                        <a:rPr lang="en-US" sz="1200" i="1">
                          <a:latin typeface="Cambria Math" panose="02040503050406030204" pitchFamily="18" charset="0"/>
                        </a:rPr>
                        <m:t>=</m:t>
                      </m:r>
                      <m:rad>
                        <m:radPr>
                          <m:degHide m:val="on"/>
                          <m:ctrlPr>
                            <a:rPr lang="en-US" sz="1200" i="1">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r>
                                <a:rPr lang="en-US" sz="1200" i="1">
                                  <a:latin typeface="Cambria Math" panose="02040503050406030204" pitchFamily="18" charset="0"/>
                                </a:rPr>
                                <m:t>𝑥</m:t>
                              </m:r>
                            </m:num>
                            <m:den>
                              <m:r>
                                <a:rPr lang="en-US" sz="1200" i="1">
                                  <a:latin typeface="Cambria Math" panose="02040503050406030204" pitchFamily="18" charset="0"/>
                                </a:rPr>
                                <m:t>2</m:t>
                              </m:r>
                            </m:den>
                          </m:f>
                        </m:e>
                      </m:rad>
                    </m:oMath>
                  </m:oMathPara>
                </a14:m>
                <a:endParaRPr lang="en-US" sz="1200" dirty="0"/>
              </a:p>
            </p:txBody>
          </p:sp>
        </mc:Choice>
        <mc:Fallback xmlns="">
          <p:sp>
            <p:nvSpPr>
              <p:cNvPr id="35" name="TextBox 34">
                <a:extLst>
                  <a:ext uri="{FF2B5EF4-FFF2-40B4-BE49-F238E27FC236}">
                    <a16:creationId xmlns:a16="http://schemas.microsoft.com/office/drawing/2014/main" id="{1EFD2EC0-06F5-076C-B145-F2436446C151}"/>
                  </a:ext>
                </a:extLst>
              </p:cNvPr>
              <p:cNvSpPr txBox="1">
                <a:spLocks noRot="1" noChangeAspect="1" noMove="1" noResize="1" noEditPoints="1" noAdjustHandles="1" noChangeArrowheads="1" noChangeShapeType="1" noTextEdit="1"/>
              </p:cNvSpPr>
              <p:nvPr/>
            </p:nvSpPr>
            <p:spPr>
              <a:xfrm>
                <a:off x="144742" y="5696625"/>
                <a:ext cx="1887761" cy="637995"/>
              </a:xfrm>
              <a:prstGeom prst="rect">
                <a:avLst/>
              </a:prstGeom>
              <a:blipFill>
                <a:blip r:embed="rId2"/>
                <a:stretch>
                  <a:fillRect/>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1FDBC8-3371-71D0-2EAC-D449B6ECAE5D}"/>
                  </a:ext>
                </a:extLst>
              </p:cNvPr>
              <p:cNvSpPr txBox="1"/>
              <p:nvPr/>
            </p:nvSpPr>
            <p:spPr>
              <a:xfrm>
                <a:off x="1831433" y="5799258"/>
                <a:ext cx="2289251" cy="4757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𝜆</m:t>
                      </m:r>
                      <m:d>
                        <m:dPr>
                          <m:ctrlPr>
                            <a:rPr lang="en-US" sz="1200" i="1">
                              <a:latin typeface="Cambria Math" panose="02040503050406030204" pitchFamily="18" charset="0"/>
                            </a:rPr>
                          </m:ctrlPr>
                        </m:dPr>
                        <m:e>
                          <m:r>
                            <a:rPr lang="en-US" sz="1200" i="1">
                              <a:latin typeface="Cambria Math" panose="02040503050406030204" pitchFamily="18" charset="0"/>
                            </a:rPr>
                            <m:t>𝑛𝑚</m:t>
                          </m:r>
                        </m:e>
                      </m:d>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h𝑐</m:t>
                          </m:r>
                        </m:num>
                        <m:den>
                          <m:r>
                            <a:rPr lang="en-US" sz="1200" i="1">
                              <a:latin typeface="Cambria Math" panose="02040503050406030204" pitchFamily="18" charset="0"/>
                            </a:rPr>
                            <m:t>𝐸</m:t>
                          </m:r>
                          <m:d>
                            <m:dPr>
                              <m:ctrlPr>
                                <a:rPr lang="en-US" sz="1200" i="1">
                                  <a:latin typeface="Cambria Math" panose="02040503050406030204" pitchFamily="18" charset="0"/>
                                </a:rPr>
                              </m:ctrlPr>
                            </m:dPr>
                            <m:e>
                              <m:r>
                                <a:rPr lang="en-US" sz="1200" i="1">
                                  <a:latin typeface="Cambria Math" panose="02040503050406030204" pitchFamily="18" charset="0"/>
                                </a:rPr>
                                <m:t>𝑒𝑉</m:t>
                              </m:r>
                            </m:e>
                          </m:d>
                        </m:den>
                      </m:f>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1239.8</m:t>
                          </m:r>
                        </m:num>
                        <m:den>
                          <m:r>
                            <a:rPr lang="en-US" sz="1200" i="1">
                              <a:latin typeface="Cambria Math" panose="02040503050406030204" pitchFamily="18" charset="0"/>
                            </a:rPr>
                            <m:t>𝐸</m:t>
                          </m:r>
                          <m:r>
                            <a:rPr lang="en-US" sz="1200" i="1">
                              <a:latin typeface="Cambria Math" panose="02040503050406030204" pitchFamily="18" charset="0"/>
                            </a:rPr>
                            <m:t>(</m:t>
                          </m:r>
                          <m:r>
                            <a:rPr lang="en-US" sz="1200" i="1">
                              <a:latin typeface="Cambria Math" panose="02040503050406030204" pitchFamily="18" charset="0"/>
                            </a:rPr>
                            <m:t>𝑒𝑉</m:t>
                          </m:r>
                          <m:r>
                            <a:rPr lang="en-US" sz="1200" i="1">
                              <a:latin typeface="Cambria Math" panose="02040503050406030204" pitchFamily="18" charset="0"/>
                            </a:rPr>
                            <m:t>)</m:t>
                          </m:r>
                        </m:den>
                      </m:f>
                    </m:oMath>
                  </m:oMathPara>
                </a14:m>
                <a:endParaRPr lang="en-US" sz="1200" dirty="0"/>
              </a:p>
            </p:txBody>
          </p:sp>
        </mc:Choice>
        <mc:Fallback xmlns="">
          <p:sp>
            <p:nvSpPr>
              <p:cNvPr id="3" name="TextBox 2">
                <a:extLst>
                  <a:ext uri="{FF2B5EF4-FFF2-40B4-BE49-F238E27FC236}">
                    <a16:creationId xmlns:a16="http://schemas.microsoft.com/office/drawing/2014/main" id="{B61FDBC8-3371-71D0-2EAC-D449B6ECAE5D}"/>
                  </a:ext>
                </a:extLst>
              </p:cNvPr>
              <p:cNvSpPr txBox="1">
                <a:spLocks noRot="1" noChangeAspect="1" noMove="1" noResize="1" noEditPoints="1" noAdjustHandles="1" noChangeArrowheads="1" noChangeShapeType="1" noTextEdit="1"/>
              </p:cNvSpPr>
              <p:nvPr/>
            </p:nvSpPr>
            <p:spPr>
              <a:xfrm>
                <a:off x="1831433" y="5799258"/>
                <a:ext cx="2289251" cy="475708"/>
              </a:xfrm>
              <a:prstGeom prst="rect">
                <a:avLst/>
              </a:prstGeom>
              <a:blipFill>
                <a:blip r:embed="rId3"/>
                <a:stretch>
                  <a:fillRect b="-6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18F75D-952A-D5F7-C0E0-F2071DCDAA38}"/>
                  </a:ext>
                </a:extLst>
              </p:cNvPr>
              <p:cNvSpPr txBox="1"/>
              <p:nvPr/>
            </p:nvSpPr>
            <p:spPr>
              <a:xfrm>
                <a:off x="207331" y="1141375"/>
                <a:ext cx="9385456" cy="223080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300" i="1" smtClean="0">
                          <a:latin typeface="Cambria Math" panose="02040503050406030204" pitchFamily="18" charset="0"/>
                          <a:ea typeface="Cambria Math" panose="02040503050406030204" pitchFamily="18" charset="0"/>
                        </a:rPr>
                        <m:t>𝑞</m:t>
                      </m:r>
                      <m:r>
                        <a:rPr lang="en-US" sz="1300" i="1" smtClean="0">
                          <a:latin typeface="Cambria Math" panose="02040503050406030204" pitchFamily="18" charset="0"/>
                          <a:ea typeface="Cambria Math" panose="02040503050406030204" pitchFamily="18" charset="0"/>
                        </a:rPr>
                        <m:t>=</m:t>
                      </m:r>
                      <m:f>
                        <m:fPr>
                          <m:ctrlPr>
                            <a:rPr lang="en-US" sz="1300" i="1">
                              <a:latin typeface="Cambria Math" panose="02040503050406030204" pitchFamily="18" charset="0"/>
                              <a:ea typeface="Cambria Math" panose="02040503050406030204" pitchFamily="18" charset="0"/>
                            </a:rPr>
                          </m:ctrlPr>
                        </m:fPr>
                        <m:num>
                          <m:r>
                            <a:rPr lang="en-US" sz="1300" i="1">
                              <a:latin typeface="Cambria Math" panose="02040503050406030204" pitchFamily="18" charset="0"/>
                              <a:ea typeface="Cambria Math" panose="02040503050406030204" pitchFamily="18" charset="0"/>
                            </a:rPr>
                            <m:t>4</m:t>
                          </m:r>
                          <m:r>
                            <a:rPr lang="en-US" sz="1300" i="1">
                              <a:latin typeface="Cambria Math" panose="02040503050406030204" pitchFamily="18" charset="0"/>
                              <a:ea typeface="Cambria Math" panose="02040503050406030204" pitchFamily="18" charset="0"/>
                            </a:rPr>
                            <m:t>𝜋</m:t>
                          </m:r>
                        </m:num>
                        <m:den>
                          <m:r>
                            <a:rPr lang="en-US" sz="1300" i="1">
                              <a:latin typeface="Cambria Math" panose="02040503050406030204" pitchFamily="18" charset="0"/>
                              <a:ea typeface="Cambria Math" panose="02040503050406030204" pitchFamily="18" charset="0"/>
                            </a:rPr>
                            <m:t>𝜆</m:t>
                          </m:r>
                        </m:den>
                      </m:f>
                      <m:func>
                        <m:funcPr>
                          <m:ctrlPr>
                            <a:rPr lang="en-US" sz="1300" i="1">
                              <a:latin typeface="Cambria Math" panose="02040503050406030204" pitchFamily="18" charset="0"/>
                              <a:ea typeface="Cambria Math" panose="02040503050406030204" pitchFamily="18" charset="0"/>
                            </a:rPr>
                          </m:ctrlPr>
                        </m:funcPr>
                        <m:fName>
                          <m:r>
                            <m:rPr>
                              <m:sty m:val="p"/>
                            </m:rPr>
                            <a:rPr lang="en-US" sz="1300">
                              <a:latin typeface="Cambria Math" panose="02040503050406030204" pitchFamily="18" charset="0"/>
                              <a:ea typeface="Cambria Math" panose="02040503050406030204" pitchFamily="18" charset="0"/>
                            </a:rPr>
                            <m:t>sin</m:t>
                          </m:r>
                        </m:fName>
                        <m:e>
                          <m:r>
                            <a:rPr lang="en-US" sz="1300" i="1">
                              <a:latin typeface="Cambria Math" panose="02040503050406030204" pitchFamily="18" charset="0"/>
                              <a:ea typeface="Cambria Math" panose="02040503050406030204" pitchFamily="18" charset="0"/>
                            </a:rPr>
                            <m:t>𝜃</m:t>
                          </m:r>
                        </m:e>
                      </m:func>
                      <m:r>
                        <a:rPr lang="en-US" sz="1300" i="1">
                          <a:latin typeface="Cambria Math" panose="02040503050406030204" pitchFamily="18" charset="0"/>
                          <a:ea typeface="Cambria Math" panose="02040503050406030204" pitchFamily="18" charset="0"/>
                        </a:rPr>
                        <m:t>=</m:t>
                      </m:r>
                      <m:f>
                        <m:fPr>
                          <m:ctrlPr>
                            <a:rPr lang="en-US" sz="1300" i="1">
                              <a:latin typeface="Cambria Math" panose="02040503050406030204" pitchFamily="18" charset="0"/>
                              <a:ea typeface="Cambria Math" panose="02040503050406030204" pitchFamily="18" charset="0"/>
                            </a:rPr>
                          </m:ctrlPr>
                        </m:fPr>
                        <m:num>
                          <m:r>
                            <a:rPr lang="en-US" sz="1300" i="1">
                              <a:latin typeface="Cambria Math" panose="02040503050406030204" pitchFamily="18" charset="0"/>
                              <a:ea typeface="Cambria Math" panose="02040503050406030204" pitchFamily="18" charset="0"/>
                            </a:rPr>
                            <m:t>4</m:t>
                          </m:r>
                          <m:r>
                            <a:rPr lang="en-US" sz="1300" i="1">
                              <a:latin typeface="Cambria Math" panose="02040503050406030204" pitchFamily="18" charset="0"/>
                              <a:ea typeface="Cambria Math" panose="02040503050406030204" pitchFamily="18" charset="0"/>
                            </a:rPr>
                            <m:t>𝜋</m:t>
                          </m:r>
                        </m:num>
                        <m:den>
                          <m:r>
                            <a:rPr lang="en-US" sz="1300" i="1">
                              <a:latin typeface="Cambria Math" panose="02040503050406030204" pitchFamily="18" charset="0"/>
                              <a:ea typeface="Cambria Math" panose="02040503050406030204" pitchFamily="18" charset="0"/>
                            </a:rPr>
                            <m:t>𝜆</m:t>
                          </m:r>
                        </m:den>
                      </m:f>
                      <m:func>
                        <m:funcPr>
                          <m:ctrlPr>
                            <a:rPr lang="en-US" sz="1300" i="1">
                              <a:latin typeface="Cambria Math" panose="02040503050406030204" pitchFamily="18" charset="0"/>
                              <a:ea typeface="Cambria Math" panose="02040503050406030204" pitchFamily="18" charset="0"/>
                            </a:rPr>
                          </m:ctrlPr>
                        </m:funcPr>
                        <m:fName>
                          <m:r>
                            <m:rPr>
                              <m:sty m:val="p"/>
                            </m:rPr>
                            <a:rPr lang="en-US" sz="1300">
                              <a:latin typeface="Cambria Math" panose="02040503050406030204" pitchFamily="18" charset="0"/>
                              <a:ea typeface="Cambria Math" panose="02040503050406030204" pitchFamily="18" charset="0"/>
                            </a:rPr>
                            <m:t>sin</m:t>
                          </m:r>
                        </m:fName>
                        <m:e>
                          <m:d>
                            <m:dPr>
                              <m:begChr m:val="["/>
                              <m:endChr m:val="]"/>
                              <m:ctrlPr>
                                <a:rPr lang="en-US" sz="1300" i="1">
                                  <a:latin typeface="Cambria Math" panose="02040503050406030204" pitchFamily="18" charset="0"/>
                                  <a:ea typeface="Cambria Math" panose="02040503050406030204" pitchFamily="18" charset="0"/>
                                </a:rPr>
                              </m:ctrlPr>
                            </m:dPr>
                            <m:e>
                              <m:f>
                                <m:fPr>
                                  <m:ctrlPr>
                                    <a:rPr lang="en-US" sz="1300" i="1">
                                      <a:latin typeface="Cambria Math" panose="02040503050406030204" pitchFamily="18" charset="0"/>
                                    </a:rPr>
                                  </m:ctrlPr>
                                </m:fPr>
                                <m:num>
                                  <m:r>
                                    <a:rPr lang="en-US" sz="1300" i="1">
                                      <a:latin typeface="Cambria Math" panose="02040503050406030204" pitchFamily="18" charset="0"/>
                                    </a:rPr>
                                    <m:t>1</m:t>
                                  </m:r>
                                </m:num>
                                <m:den>
                                  <m:r>
                                    <a:rPr lang="en-US" sz="1300" i="1">
                                      <a:latin typeface="Cambria Math" panose="02040503050406030204" pitchFamily="18" charset="0"/>
                                    </a:rPr>
                                    <m:t>2</m:t>
                                  </m:r>
                                </m:den>
                              </m:f>
                              <m:func>
                                <m:funcPr>
                                  <m:ctrlPr>
                                    <a:rPr lang="en-US" sz="1300" i="1">
                                      <a:latin typeface="Cambria Math" panose="02040503050406030204" pitchFamily="18" charset="0"/>
                                    </a:rPr>
                                  </m:ctrlPr>
                                </m:funcPr>
                                <m:fName>
                                  <m:r>
                                    <a:rPr lang="en-US" sz="1300" i="1">
                                      <a:latin typeface="Cambria Math" panose="02040503050406030204" pitchFamily="18" charset="0"/>
                                    </a:rPr>
                                    <m:t>𝑐𝑜</m:t>
                                  </m:r>
                                  <m:sSup>
                                    <m:sSupPr>
                                      <m:ctrlPr>
                                        <a:rPr lang="en-US" sz="1300" i="1">
                                          <a:latin typeface="Cambria Math" panose="02040503050406030204" pitchFamily="18" charset="0"/>
                                        </a:rPr>
                                      </m:ctrlPr>
                                    </m:sSupPr>
                                    <m:e>
                                      <m:r>
                                        <a:rPr lang="en-US" sz="1300" i="1">
                                          <a:latin typeface="Cambria Math" panose="02040503050406030204" pitchFamily="18" charset="0"/>
                                        </a:rPr>
                                        <m:t>𝑠</m:t>
                                      </m:r>
                                    </m:e>
                                    <m:sup>
                                      <m:r>
                                        <a:rPr lang="en-US" sz="1300" i="1">
                                          <a:latin typeface="Cambria Math" panose="02040503050406030204" pitchFamily="18" charset="0"/>
                                        </a:rPr>
                                        <m:t>−1</m:t>
                                      </m:r>
                                    </m:sup>
                                  </m:sSup>
                                </m:fName>
                                <m:e>
                                  <m:d>
                                    <m:dPr>
                                      <m:ctrlPr>
                                        <a:rPr lang="en-US" sz="1300" i="1">
                                          <a:latin typeface="Cambria Math" panose="02040503050406030204" pitchFamily="18" charset="0"/>
                                        </a:rPr>
                                      </m:ctrlPr>
                                    </m:dPr>
                                    <m:e>
                                      <m:f>
                                        <m:fPr>
                                          <m:ctrlPr>
                                            <a:rPr lang="en-US" sz="1300" i="1">
                                              <a:latin typeface="Cambria Math" panose="02040503050406030204" pitchFamily="18" charset="0"/>
                                            </a:rPr>
                                          </m:ctrlPr>
                                        </m:fPr>
                                        <m:num>
                                          <m:d>
                                            <m:dPr>
                                              <m:ctrlPr>
                                                <a:rPr lang="en-US" sz="1300" i="1">
                                                  <a:latin typeface="Cambria Math" panose="02040503050406030204" pitchFamily="18" charset="0"/>
                                                </a:rPr>
                                              </m:ctrlPr>
                                            </m:dPr>
                                            <m:e>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1</m:t>
                                                  </m:r>
                                                </m:sub>
                                              </m:sSub>
                                              <m:r>
                                                <a:rPr lang="en-US" sz="1300" i="1">
                                                  <a:latin typeface="Cambria Math" panose="02040503050406030204" pitchFamily="18" charset="0"/>
                                                </a:rPr>
                                                <m:t>+</m:t>
                                              </m:r>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2</m:t>
                                                  </m:r>
                                                </m:sub>
                                              </m:sSub>
                                            </m:e>
                                          </m:d>
                                          <m:d>
                                            <m:dPr>
                                              <m:ctrlPr>
                                                <a:rPr lang="en-US" sz="1300" i="1">
                                                  <a:latin typeface="Cambria Math" panose="02040503050406030204" pitchFamily="18" charset="0"/>
                                                </a:rPr>
                                              </m:ctrlPr>
                                            </m:dPr>
                                            <m:e>
                                              <m:func>
                                                <m:funcPr>
                                                  <m:ctrlPr>
                                                    <a:rPr lang="en-US" sz="1300" i="1">
                                                      <a:latin typeface="Cambria Math" panose="02040503050406030204" pitchFamily="18" charset="0"/>
                                                    </a:rPr>
                                                  </m:ctrlPr>
                                                </m:funcPr>
                                                <m:fName>
                                                  <m:r>
                                                    <m:rPr>
                                                      <m:sty m:val="p"/>
                                                    </m:rPr>
                                                    <a:rPr lang="en-US" sz="1300">
                                                      <a:latin typeface="Cambria Math" panose="02040503050406030204" pitchFamily="18" charset="0"/>
                                                    </a:rPr>
                                                    <m:t>sec</m:t>
                                                  </m:r>
                                                </m:fName>
                                                <m:e>
                                                  <m:r>
                                                    <a:rPr lang="en-US" sz="1300" i="1">
                                                      <a:latin typeface="Cambria Math" panose="02040503050406030204" pitchFamily="18" charset="0"/>
                                                    </a:rPr>
                                                    <m:t>𝜑</m:t>
                                                  </m:r>
                                                </m:e>
                                              </m:func>
                                            </m:e>
                                          </m:d>
                                          <m:r>
                                            <a:rPr lang="en-US" sz="1300" i="1">
                                              <a:latin typeface="Cambria Math" panose="02040503050406030204" pitchFamily="18" charset="0"/>
                                            </a:rPr>
                                            <m:t>−</m:t>
                                          </m:r>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1</m:t>
                                              </m:r>
                                            </m:sub>
                                          </m:sSub>
                                          <m:r>
                                            <a:rPr lang="en-US" sz="1300" i="1">
                                              <a:latin typeface="Cambria Math" panose="02040503050406030204" pitchFamily="18" charset="0"/>
                                            </a:rPr>
                                            <m:t>−(</m:t>
                                          </m:r>
                                          <m:r>
                                            <a:rPr lang="en-US" sz="1300" i="1">
                                              <a:solidFill>
                                                <a:srgbClr val="00B0F0"/>
                                              </a:solidFill>
                                              <a:latin typeface="Cambria Math" panose="02040503050406030204" pitchFamily="18" charset="0"/>
                                            </a:rPr>
                                            <m:t>𝒴</m:t>
                                          </m:r>
                                          <m:r>
                                            <a:rPr lang="en-US" sz="1300" i="1">
                                              <a:latin typeface="Cambria Math" panose="02040503050406030204" pitchFamily="18" charset="0"/>
                                            </a:rPr>
                                            <m:t>+</m:t>
                                          </m:r>
                                          <m:r>
                                            <a:rPr lang="en-US" sz="1300" i="1">
                                              <a:latin typeface="Cambria Math" panose="02040503050406030204" pitchFamily="18" charset="0"/>
                                            </a:rPr>
                                            <m:t>ℛ</m:t>
                                          </m:r>
                                          <m:r>
                                            <a:rPr lang="en-US" sz="1300" i="1">
                                              <a:latin typeface="Cambria Math" panose="02040503050406030204" pitchFamily="18" charset="0"/>
                                            </a:rPr>
                                            <m:t>)</m:t>
                                          </m:r>
                                          <m:func>
                                            <m:funcPr>
                                              <m:ctrlPr>
                                                <a:rPr lang="en-US" sz="1300" i="1">
                                                  <a:latin typeface="Cambria Math" panose="02040503050406030204" pitchFamily="18" charset="0"/>
                                                </a:rPr>
                                              </m:ctrlPr>
                                            </m:funcPr>
                                            <m:fName>
                                              <m:r>
                                                <m:rPr>
                                                  <m:sty m:val="p"/>
                                                </m:rPr>
                                                <a:rPr lang="en-US" sz="1300">
                                                  <a:latin typeface="Cambria Math" panose="02040503050406030204" pitchFamily="18" charset="0"/>
                                                </a:rPr>
                                                <m:t>sin</m:t>
                                              </m:r>
                                            </m:fName>
                                            <m:e>
                                              <m:r>
                                                <a:rPr lang="en-US" sz="1300" i="1">
                                                  <a:latin typeface="Cambria Math" panose="02040503050406030204" pitchFamily="18" charset="0"/>
                                                </a:rPr>
                                                <m:t>𝜑</m:t>
                                              </m:r>
                                            </m:e>
                                          </m:func>
                                        </m:num>
                                        <m:den>
                                          <m:rad>
                                            <m:radPr>
                                              <m:degHide m:val="on"/>
                                              <m:ctrlPr>
                                                <a:rPr lang="en-US" sz="1300" i="1">
                                                  <a:latin typeface="Cambria Math" panose="02040503050406030204" pitchFamily="18" charset="0"/>
                                                </a:rPr>
                                              </m:ctrlPr>
                                            </m:radPr>
                                            <m:deg/>
                                            <m:e>
                                              <m:sSup>
                                                <m:sSupPr>
                                                  <m:ctrlPr>
                                                    <a:rPr lang="en-US" sz="1300" i="1">
                                                      <a:latin typeface="Cambria Math" panose="02040503050406030204" pitchFamily="18" charset="0"/>
                                                    </a:rPr>
                                                  </m:ctrlPr>
                                                </m:sSupPr>
                                                <m:e>
                                                  <m:d>
                                                    <m:dPr>
                                                      <m:ctrlPr>
                                                        <a:rPr lang="en-US" sz="1300" i="1">
                                                          <a:latin typeface="Cambria Math" panose="02040503050406030204" pitchFamily="18" charset="0"/>
                                                        </a:rPr>
                                                      </m:ctrlPr>
                                                    </m:dPr>
                                                    <m:e>
                                                      <m:d>
                                                        <m:dPr>
                                                          <m:ctrlPr>
                                                            <a:rPr lang="en-US" sz="1300" i="1">
                                                              <a:latin typeface="Cambria Math" panose="02040503050406030204" pitchFamily="18" charset="0"/>
                                                            </a:rPr>
                                                          </m:ctrlPr>
                                                        </m:dPr>
                                                        <m:e>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1</m:t>
                                                              </m:r>
                                                            </m:sub>
                                                          </m:sSub>
                                                          <m:r>
                                                            <a:rPr lang="en-US" sz="1300" i="1">
                                                              <a:latin typeface="Cambria Math" panose="02040503050406030204" pitchFamily="18" charset="0"/>
                                                            </a:rPr>
                                                            <m:t>+</m:t>
                                                          </m:r>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2</m:t>
                                                              </m:r>
                                                            </m:sub>
                                                          </m:sSub>
                                                        </m:e>
                                                      </m:d>
                                                      <m:d>
                                                        <m:dPr>
                                                          <m:ctrlPr>
                                                            <a:rPr lang="en-US" sz="1300" i="1">
                                                              <a:latin typeface="Cambria Math" panose="02040503050406030204" pitchFamily="18" charset="0"/>
                                                            </a:rPr>
                                                          </m:ctrlPr>
                                                        </m:dPr>
                                                        <m:e>
                                                          <m:func>
                                                            <m:funcPr>
                                                              <m:ctrlPr>
                                                                <a:rPr lang="en-US" sz="1300" i="1">
                                                                  <a:latin typeface="Cambria Math" panose="02040503050406030204" pitchFamily="18" charset="0"/>
                                                                </a:rPr>
                                                              </m:ctrlPr>
                                                            </m:funcPr>
                                                            <m:fName>
                                                              <m:r>
                                                                <m:rPr>
                                                                  <m:sty m:val="p"/>
                                                                </m:rPr>
                                                                <a:rPr lang="en-US" sz="1300">
                                                                  <a:latin typeface="Cambria Math" panose="02040503050406030204" pitchFamily="18" charset="0"/>
                                                                </a:rPr>
                                                                <m:t>sec</m:t>
                                                              </m:r>
                                                            </m:fName>
                                                            <m:e>
                                                              <m:r>
                                                                <a:rPr lang="en-US" sz="1300" i="1">
                                                                  <a:latin typeface="Cambria Math" panose="02040503050406030204" pitchFamily="18" charset="0"/>
                                                                </a:rPr>
                                                                <m:t>𝜑</m:t>
                                                              </m:r>
                                                            </m:e>
                                                          </m:func>
                                                        </m:e>
                                                      </m:d>
                                                      <m:r>
                                                        <a:rPr lang="en-US" sz="1300" i="1">
                                                          <a:latin typeface="Cambria Math" panose="02040503050406030204" pitchFamily="18" charset="0"/>
                                                        </a:rPr>
                                                        <m:t>−</m:t>
                                                      </m:r>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1</m:t>
                                                          </m:r>
                                                        </m:sub>
                                                      </m:sSub>
                                                      <m:r>
                                                        <a:rPr lang="en-US" sz="1300" i="1">
                                                          <a:latin typeface="Cambria Math" panose="02040503050406030204" pitchFamily="18" charset="0"/>
                                                        </a:rPr>
                                                        <m:t>−(</m:t>
                                                      </m:r>
                                                      <m:r>
                                                        <a:rPr lang="en-US" sz="1300" i="1">
                                                          <a:solidFill>
                                                            <a:srgbClr val="00B0F0"/>
                                                          </a:solidFill>
                                                          <a:latin typeface="Cambria Math" panose="02040503050406030204" pitchFamily="18" charset="0"/>
                                                        </a:rPr>
                                                        <m:t>𝒴</m:t>
                                                      </m:r>
                                                      <m:r>
                                                        <a:rPr lang="en-US" sz="1300" i="1">
                                                          <a:latin typeface="Cambria Math" panose="02040503050406030204" pitchFamily="18" charset="0"/>
                                                        </a:rPr>
                                                        <m:t>+</m:t>
                                                      </m:r>
                                                      <m:r>
                                                        <a:rPr lang="en-US" sz="1300" i="1">
                                                          <a:latin typeface="Cambria Math" panose="02040503050406030204" pitchFamily="18" charset="0"/>
                                                        </a:rPr>
                                                        <m:t>ℛ</m:t>
                                                      </m:r>
                                                      <m:r>
                                                        <a:rPr lang="en-US" sz="1300" i="1">
                                                          <a:latin typeface="Cambria Math" panose="02040503050406030204" pitchFamily="18" charset="0"/>
                                                        </a:rPr>
                                                        <m:t>)</m:t>
                                                      </m:r>
                                                      <m:func>
                                                        <m:funcPr>
                                                          <m:ctrlPr>
                                                            <a:rPr lang="en-US" sz="1300" i="1">
                                                              <a:latin typeface="Cambria Math" panose="02040503050406030204" pitchFamily="18" charset="0"/>
                                                            </a:rPr>
                                                          </m:ctrlPr>
                                                        </m:funcPr>
                                                        <m:fName>
                                                          <m:r>
                                                            <m:rPr>
                                                              <m:sty m:val="p"/>
                                                            </m:rPr>
                                                            <a:rPr lang="en-US" sz="1300">
                                                              <a:latin typeface="Cambria Math" panose="02040503050406030204" pitchFamily="18" charset="0"/>
                                                            </a:rPr>
                                                            <m:t>sin</m:t>
                                                          </m:r>
                                                        </m:fName>
                                                        <m:e>
                                                          <m:r>
                                                            <a:rPr lang="en-US" sz="1300" i="1">
                                                              <a:latin typeface="Cambria Math" panose="02040503050406030204" pitchFamily="18" charset="0"/>
                                                            </a:rPr>
                                                            <m:t>𝜑</m:t>
                                                          </m:r>
                                                        </m:e>
                                                      </m:func>
                                                    </m:e>
                                                  </m:d>
                                                </m:e>
                                                <m:sup>
                                                  <m:r>
                                                    <a:rPr lang="en-US" sz="1300" i="1">
                                                      <a:latin typeface="Cambria Math" panose="02040503050406030204" pitchFamily="18" charset="0"/>
                                                    </a:rPr>
                                                    <m:t>2</m:t>
                                                  </m:r>
                                                </m:sup>
                                              </m:sSup>
                                              <m:r>
                                                <a:rPr lang="en-US" sz="1300" i="1">
                                                  <a:latin typeface="Cambria Math" panose="02040503050406030204" pitchFamily="18" charset="0"/>
                                                </a:rPr>
                                                <m:t>+</m:t>
                                              </m:r>
                                              <m:sSup>
                                                <m:sSupPr>
                                                  <m:ctrlPr>
                                                    <a:rPr lang="en-US" sz="1300" i="1">
                                                      <a:latin typeface="Cambria Math" panose="02040503050406030204" pitchFamily="18" charset="0"/>
                                                    </a:rPr>
                                                  </m:ctrlPr>
                                                </m:sSupPr>
                                                <m:e>
                                                  <m:d>
                                                    <m:dPr>
                                                      <m:ctrlPr>
                                                        <a:rPr lang="en-US" sz="1300" i="1">
                                                          <a:latin typeface="Cambria Math" panose="02040503050406030204" pitchFamily="18" charset="0"/>
                                                        </a:rPr>
                                                      </m:ctrlPr>
                                                    </m:dPr>
                                                    <m:e>
                                                      <m:r>
                                                        <a:rPr lang="en-US" sz="1300" i="1">
                                                          <a:latin typeface="Cambria Math" panose="02040503050406030204" pitchFamily="18" charset="0"/>
                                                        </a:rPr>
                                                        <m:t>(</m:t>
                                                      </m:r>
                                                      <m:r>
                                                        <a:rPr lang="en-US" sz="1300" i="1">
                                                          <a:solidFill>
                                                            <a:srgbClr val="00B0F0"/>
                                                          </a:solidFill>
                                                          <a:latin typeface="Cambria Math" panose="02040503050406030204" pitchFamily="18" charset="0"/>
                                                        </a:rPr>
                                                        <m:t>𝒴</m:t>
                                                      </m:r>
                                                      <m:r>
                                                        <a:rPr lang="en-US" sz="1300" i="1">
                                                          <a:latin typeface="Cambria Math" panose="02040503050406030204" pitchFamily="18" charset="0"/>
                                                        </a:rPr>
                                                        <m:t>+</m:t>
                                                      </m:r>
                                                      <m:r>
                                                        <a:rPr lang="en-US" sz="1300" i="1">
                                                          <a:latin typeface="Cambria Math" panose="02040503050406030204" pitchFamily="18" charset="0"/>
                                                        </a:rPr>
                                                        <m:t>ℛ</m:t>
                                                      </m:r>
                                                      <m:r>
                                                        <a:rPr lang="en-US" sz="1300" i="1">
                                                          <a:latin typeface="Cambria Math" panose="02040503050406030204" pitchFamily="18" charset="0"/>
                                                        </a:rPr>
                                                        <m:t>)</m:t>
                                                      </m:r>
                                                      <m:func>
                                                        <m:funcPr>
                                                          <m:ctrlPr>
                                                            <a:rPr lang="en-US" sz="1300" i="1">
                                                              <a:latin typeface="Cambria Math" panose="02040503050406030204" pitchFamily="18" charset="0"/>
                                                            </a:rPr>
                                                          </m:ctrlPr>
                                                        </m:funcPr>
                                                        <m:fName>
                                                          <m:r>
                                                            <m:rPr>
                                                              <m:sty m:val="p"/>
                                                            </m:rPr>
                                                            <a:rPr lang="en-US" sz="1300">
                                                              <a:latin typeface="Cambria Math" panose="02040503050406030204" pitchFamily="18" charset="0"/>
                                                            </a:rPr>
                                                            <m:t>cos</m:t>
                                                          </m:r>
                                                        </m:fName>
                                                        <m:e>
                                                          <m:r>
                                                            <a:rPr lang="en-US" sz="1300" i="1">
                                                              <a:latin typeface="Cambria Math" panose="02040503050406030204" pitchFamily="18" charset="0"/>
                                                            </a:rPr>
                                                            <m:t>𝜑</m:t>
                                                          </m:r>
                                                        </m:e>
                                                      </m:func>
                                                    </m:e>
                                                  </m:d>
                                                </m:e>
                                                <m:sup>
                                                  <m:r>
                                                    <a:rPr lang="en-US" sz="1300" i="1">
                                                      <a:latin typeface="Cambria Math" panose="02040503050406030204" pitchFamily="18" charset="0"/>
                                                    </a:rPr>
                                                    <m:t>2</m:t>
                                                  </m:r>
                                                </m:sup>
                                              </m:sSup>
                                              <m:r>
                                                <a:rPr lang="en-US" sz="1300" i="1">
                                                  <a:latin typeface="Cambria Math" panose="02040503050406030204" pitchFamily="18" charset="0"/>
                                                </a:rPr>
                                                <m:t>+</m:t>
                                              </m:r>
                                              <m:sSup>
                                                <m:sSupPr>
                                                  <m:ctrlPr>
                                                    <a:rPr lang="en-US" sz="1300" i="1">
                                                      <a:solidFill>
                                                        <a:srgbClr val="FF00FF"/>
                                                      </a:solidFill>
                                                      <a:latin typeface="Cambria Math" panose="02040503050406030204" pitchFamily="18" charset="0"/>
                                                    </a:rPr>
                                                  </m:ctrlPr>
                                                </m:sSupPr>
                                                <m:e>
                                                  <m:r>
                                                    <a:rPr lang="en-US" sz="1300" i="1">
                                                      <a:solidFill>
                                                        <a:srgbClr val="FF00FF"/>
                                                      </a:solidFill>
                                                      <a:latin typeface="Cambria Math" panose="02040503050406030204" pitchFamily="18" charset="0"/>
                                                    </a:rPr>
                                                    <m:t>𝒳</m:t>
                                                  </m:r>
                                                </m:e>
                                                <m:sup>
                                                  <m:r>
                                                    <a:rPr lang="en-US" sz="1300" i="1">
                                                      <a:solidFill>
                                                        <a:srgbClr val="FF00FF"/>
                                                      </a:solidFill>
                                                      <a:latin typeface="Cambria Math" panose="02040503050406030204" pitchFamily="18" charset="0"/>
                                                    </a:rPr>
                                                    <m:t>2</m:t>
                                                  </m:r>
                                                </m:sup>
                                              </m:sSup>
                                            </m:e>
                                          </m:rad>
                                        </m:den>
                                      </m:f>
                                    </m:e>
                                  </m:d>
                                </m:e>
                              </m:func>
                            </m:e>
                          </m:d>
                        </m:e>
                      </m:func>
                      <m:r>
                        <a:rPr lang="en-US" sz="1300" b="0" i="1" smtClean="0">
                          <a:latin typeface="Cambria Math" panose="02040503050406030204" pitchFamily="18" charset="0"/>
                        </a:rPr>
                        <m:t>=</m:t>
                      </m:r>
                      <m:r>
                        <a:rPr lang="en-US" sz="1300" i="1">
                          <a:latin typeface="Cambria Math" panose="02040503050406030204" pitchFamily="18" charset="0"/>
                          <a:ea typeface="Cambria Math" panose="02040503050406030204" pitchFamily="18" charset="0"/>
                        </a:rPr>
                        <m:t>=</m:t>
                      </m:r>
                      <m:f>
                        <m:fPr>
                          <m:ctrlPr>
                            <a:rPr lang="en-US" sz="1300" i="1">
                              <a:latin typeface="Cambria Math" panose="02040503050406030204" pitchFamily="18" charset="0"/>
                              <a:ea typeface="Cambria Math" panose="02040503050406030204" pitchFamily="18" charset="0"/>
                            </a:rPr>
                          </m:ctrlPr>
                        </m:fPr>
                        <m:num>
                          <m:r>
                            <a:rPr lang="en-US" sz="1300" i="1">
                              <a:latin typeface="Cambria Math" panose="02040503050406030204" pitchFamily="18" charset="0"/>
                              <a:ea typeface="Cambria Math" panose="02040503050406030204" pitchFamily="18" charset="0"/>
                            </a:rPr>
                            <m:t>2</m:t>
                          </m:r>
                          <m:rad>
                            <m:radPr>
                              <m:degHide m:val="on"/>
                              <m:ctrlPr>
                                <a:rPr lang="en-US" sz="1300" i="1">
                                  <a:latin typeface="Cambria Math" panose="02040503050406030204" pitchFamily="18" charset="0"/>
                                  <a:ea typeface="Cambria Math" panose="02040503050406030204" pitchFamily="18" charset="0"/>
                                </a:rPr>
                              </m:ctrlPr>
                            </m:radPr>
                            <m:deg/>
                            <m:e>
                              <m:r>
                                <a:rPr lang="en-US" sz="1300" i="1">
                                  <a:latin typeface="Cambria Math" panose="02040503050406030204" pitchFamily="18" charset="0"/>
                                  <a:ea typeface="Cambria Math" panose="02040503050406030204" pitchFamily="18" charset="0"/>
                                </a:rPr>
                                <m:t>2</m:t>
                              </m:r>
                            </m:e>
                          </m:rad>
                          <m:r>
                            <a:rPr lang="en-US" sz="1300" i="1">
                              <a:latin typeface="Cambria Math" panose="02040503050406030204" pitchFamily="18" charset="0"/>
                              <a:ea typeface="Cambria Math" panose="02040503050406030204" pitchFamily="18" charset="0"/>
                            </a:rPr>
                            <m:t>𝜋</m:t>
                          </m:r>
                        </m:num>
                        <m:den>
                          <m:r>
                            <a:rPr lang="en-US" sz="1300" i="1">
                              <a:latin typeface="Cambria Math" panose="02040503050406030204" pitchFamily="18" charset="0"/>
                              <a:ea typeface="Cambria Math" panose="02040503050406030204" pitchFamily="18" charset="0"/>
                            </a:rPr>
                            <m:t>𝜆</m:t>
                          </m:r>
                        </m:den>
                      </m:f>
                      <m:sSup>
                        <m:sSupPr>
                          <m:ctrlPr>
                            <a:rPr lang="en-US" sz="1300" i="1">
                              <a:latin typeface="Cambria Math" panose="02040503050406030204" pitchFamily="18" charset="0"/>
                              <a:ea typeface="Cambria Math" panose="02040503050406030204" pitchFamily="18" charset="0"/>
                            </a:rPr>
                          </m:ctrlPr>
                        </m:sSupPr>
                        <m:e>
                          <m:d>
                            <m:dPr>
                              <m:begChr m:val="["/>
                              <m:endChr m:val="]"/>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1−</m:t>
                              </m:r>
                              <m:f>
                                <m:fPr>
                                  <m:ctrlPr>
                                    <a:rPr lang="en-US" sz="1300" i="1">
                                      <a:latin typeface="Cambria Math" panose="02040503050406030204" pitchFamily="18" charset="0"/>
                                    </a:rPr>
                                  </m:ctrlPr>
                                </m:fPr>
                                <m:num>
                                  <m:d>
                                    <m:dPr>
                                      <m:ctrlPr>
                                        <a:rPr lang="en-US" sz="1300" i="1">
                                          <a:latin typeface="Cambria Math" panose="02040503050406030204" pitchFamily="18" charset="0"/>
                                        </a:rPr>
                                      </m:ctrlPr>
                                    </m:dPr>
                                    <m:e>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1</m:t>
                                          </m:r>
                                        </m:sub>
                                      </m:sSub>
                                      <m:r>
                                        <a:rPr lang="en-US" sz="1300" i="1">
                                          <a:latin typeface="Cambria Math" panose="02040503050406030204" pitchFamily="18" charset="0"/>
                                        </a:rPr>
                                        <m:t>+</m:t>
                                      </m:r>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2</m:t>
                                          </m:r>
                                        </m:sub>
                                      </m:sSub>
                                    </m:e>
                                  </m:d>
                                  <m:d>
                                    <m:dPr>
                                      <m:ctrlPr>
                                        <a:rPr lang="en-US" sz="1300" i="1">
                                          <a:latin typeface="Cambria Math" panose="02040503050406030204" pitchFamily="18" charset="0"/>
                                        </a:rPr>
                                      </m:ctrlPr>
                                    </m:dPr>
                                    <m:e>
                                      <m:func>
                                        <m:funcPr>
                                          <m:ctrlPr>
                                            <a:rPr lang="en-US" sz="1300" i="1">
                                              <a:latin typeface="Cambria Math" panose="02040503050406030204" pitchFamily="18" charset="0"/>
                                            </a:rPr>
                                          </m:ctrlPr>
                                        </m:funcPr>
                                        <m:fName>
                                          <m:r>
                                            <m:rPr>
                                              <m:sty m:val="p"/>
                                            </m:rPr>
                                            <a:rPr lang="en-US" sz="1300">
                                              <a:latin typeface="Cambria Math" panose="02040503050406030204" pitchFamily="18" charset="0"/>
                                            </a:rPr>
                                            <m:t>sec</m:t>
                                          </m:r>
                                        </m:fName>
                                        <m:e>
                                          <m:r>
                                            <a:rPr lang="en-US" sz="1300" i="1">
                                              <a:latin typeface="Cambria Math" panose="02040503050406030204" pitchFamily="18" charset="0"/>
                                            </a:rPr>
                                            <m:t>𝜑</m:t>
                                          </m:r>
                                        </m:e>
                                      </m:func>
                                    </m:e>
                                  </m:d>
                                  <m:r>
                                    <a:rPr lang="en-US" sz="1300" i="1">
                                      <a:latin typeface="Cambria Math" panose="02040503050406030204" pitchFamily="18" charset="0"/>
                                    </a:rPr>
                                    <m:t>−</m:t>
                                  </m:r>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1</m:t>
                                      </m:r>
                                    </m:sub>
                                  </m:sSub>
                                  <m:r>
                                    <a:rPr lang="en-US" sz="1300" i="1">
                                      <a:latin typeface="Cambria Math" panose="02040503050406030204" pitchFamily="18" charset="0"/>
                                    </a:rPr>
                                    <m:t>−(</m:t>
                                  </m:r>
                                  <m:r>
                                    <a:rPr lang="en-US" sz="1300" i="1">
                                      <a:solidFill>
                                        <a:srgbClr val="00B0F0"/>
                                      </a:solidFill>
                                      <a:latin typeface="Cambria Math" panose="02040503050406030204" pitchFamily="18" charset="0"/>
                                    </a:rPr>
                                    <m:t>𝒴</m:t>
                                  </m:r>
                                  <m:r>
                                    <a:rPr lang="en-US" sz="1300" i="1">
                                      <a:latin typeface="Cambria Math" panose="02040503050406030204" pitchFamily="18" charset="0"/>
                                    </a:rPr>
                                    <m:t>+</m:t>
                                  </m:r>
                                  <m:r>
                                    <a:rPr lang="en-US" sz="1300" i="1">
                                      <a:latin typeface="Cambria Math" panose="02040503050406030204" pitchFamily="18" charset="0"/>
                                    </a:rPr>
                                    <m:t>ℛ</m:t>
                                  </m:r>
                                  <m:r>
                                    <a:rPr lang="en-US" sz="1300" i="1">
                                      <a:latin typeface="Cambria Math" panose="02040503050406030204" pitchFamily="18" charset="0"/>
                                    </a:rPr>
                                    <m:t>)</m:t>
                                  </m:r>
                                  <m:func>
                                    <m:funcPr>
                                      <m:ctrlPr>
                                        <a:rPr lang="en-US" sz="1300" i="1">
                                          <a:latin typeface="Cambria Math" panose="02040503050406030204" pitchFamily="18" charset="0"/>
                                        </a:rPr>
                                      </m:ctrlPr>
                                    </m:funcPr>
                                    <m:fName>
                                      <m:r>
                                        <m:rPr>
                                          <m:sty m:val="p"/>
                                        </m:rPr>
                                        <a:rPr lang="en-US" sz="1300">
                                          <a:latin typeface="Cambria Math" panose="02040503050406030204" pitchFamily="18" charset="0"/>
                                        </a:rPr>
                                        <m:t>sin</m:t>
                                      </m:r>
                                    </m:fName>
                                    <m:e>
                                      <m:r>
                                        <a:rPr lang="en-US" sz="1300" i="1">
                                          <a:latin typeface="Cambria Math" panose="02040503050406030204" pitchFamily="18" charset="0"/>
                                        </a:rPr>
                                        <m:t>𝜑</m:t>
                                      </m:r>
                                    </m:e>
                                  </m:func>
                                </m:num>
                                <m:den>
                                  <m:rad>
                                    <m:radPr>
                                      <m:degHide m:val="on"/>
                                      <m:ctrlPr>
                                        <a:rPr lang="en-US" sz="1300" i="1">
                                          <a:latin typeface="Cambria Math" panose="02040503050406030204" pitchFamily="18" charset="0"/>
                                        </a:rPr>
                                      </m:ctrlPr>
                                    </m:radPr>
                                    <m:deg/>
                                    <m:e>
                                      <m:sSup>
                                        <m:sSupPr>
                                          <m:ctrlPr>
                                            <a:rPr lang="en-US" sz="1300" i="1">
                                              <a:latin typeface="Cambria Math" panose="02040503050406030204" pitchFamily="18" charset="0"/>
                                            </a:rPr>
                                          </m:ctrlPr>
                                        </m:sSupPr>
                                        <m:e>
                                          <m:d>
                                            <m:dPr>
                                              <m:ctrlPr>
                                                <a:rPr lang="en-US" sz="1300" i="1">
                                                  <a:latin typeface="Cambria Math" panose="02040503050406030204" pitchFamily="18" charset="0"/>
                                                </a:rPr>
                                              </m:ctrlPr>
                                            </m:dPr>
                                            <m:e>
                                              <m:d>
                                                <m:dPr>
                                                  <m:ctrlPr>
                                                    <a:rPr lang="en-US" sz="1300" i="1">
                                                      <a:latin typeface="Cambria Math" panose="02040503050406030204" pitchFamily="18" charset="0"/>
                                                    </a:rPr>
                                                  </m:ctrlPr>
                                                </m:dPr>
                                                <m:e>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1</m:t>
                                                      </m:r>
                                                    </m:sub>
                                                  </m:sSub>
                                                  <m:r>
                                                    <a:rPr lang="en-US" sz="1300" i="1">
                                                      <a:latin typeface="Cambria Math" panose="02040503050406030204" pitchFamily="18" charset="0"/>
                                                    </a:rPr>
                                                    <m:t>+</m:t>
                                                  </m:r>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2</m:t>
                                                      </m:r>
                                                    </m:sub>
                                                  </m:sSub>
                                                </m:e>
                                              </m:d>
                                              <m:d>
                                                <m:dPr>
                                                  <m:ctrlPr>
                                                    <a:rPr lang="en-US" sz="1300" i="1">
                                                      <a:latin typeface="Cambria Math" panose="02040503050406030204" pitchFamily="18" charset="0"/>
                                                    </a:rPr>
                                                  </m:ctrlPr>
                                                </m:dPr>
                                                <m:e>
                                                  <m:func>
                                                    <m:funcPr>
                                                      <m:ctrlPr>
                                                        <a:rPr lang="en-US" sz="1300" i="1">
                                                          <a:latin typeface="Cambria Math" panose="02040503050406030204" pitchFamily="18" charset="0"/>
                                                        </a:rPr>
                                                      </m:ctrlPr>
                                                    </m:funcPr>
                                                    <m:fName>
                                                      <m:r>
                                                        <m:rPr>
                                                          <m:sty m:val="p"/>
                                                        </m:rPr>
                                                        <a:rPr lang="en-US" sz="1300">
                                                          <a:latin typeface="Cambria Math" panose="02040503050406030204" pitchFamily="18" charset="0"/>
                                                        </a:rPr>
                                                        <m:t>sec</m:t>
                                                      </m:r>
                                                    </m:fName>
                                                    <m:e>
                                                      <m:r>
                                                        <a:rPr lang="en-US" sz="1300" i="1">
                                                          <a:latin typeface="Cambria Math" panose="02040503050406030204" pitchFamily="18" charset="0"/>
                                                        </a:rPr>
                                                        <m:t>𝜑</m:t>
                                                      </m:r>
                                                    </m:e>
                                                  </m:func>
                                                </m:e>
                                              </m:d>
                                              <m:r>
                                                <a:rPr lang="en-US" sz="1300" i="1">
                                                  <a:latin typeface="Cambria Math" panose="02040503050406030204" pitchFamily="18" charset="0"/>
                                                </a:rPr>
                                                <m:t>−</m:t>
                                              </m:r>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1</m:t>
                                                  </m:r>
                                                </m:sub>
                                              </m:sSub>
                                              <m:r>
                                                <a:rPr lang="en-US" sz="1300" i="1">
                                                  <a:latin typeface="Cambria Math" panose="02040503050406030204" pitchFamily="18" charset="0"/>
                                                </a:rPr>
                                                <m:t>−(</m:t>
                                              </m:r>
                                              <m:r>
                                                <a:rPr lang="en-US" sz="1300" i="1">
                                                  <a:solidFill>
                                                    <a:srgbClr val="00B0F0"/>
                                                  </a:solidFill>
                                                  <a:latin typeface="Cambria Math" panose="02040503050406030204" pitchFamily="18" charset="0"/>
                                                </a:rPr>
                                                <m:t>𝒴</m:t>
                                              </m:r>
                                              <m:r>
                                                <a:rPr lang="en-US" sz="1300" i="1">
                                                  <a:latin typeface="Cambria Math" panose="02040503050406030204" pitchFamily="18" charset="0"/>
                                                </a:rPr>
                                                <m:t>+</m:t>
                                              </m:r>
                                              <m:r>
                                                <a:rPr lang="en-US" sz="1300" i="1">
                                                  <a:latin typeface="Cambria Math" panose="02040503050406030204" pitchFamily="18" charset="0"/>
                                                </a:rPr>
                                                <m:t>ℛ</m:t>
                                              </m:r>
                                              <m:r>
                                                <a:rPr lang="en-US" sz="1300" i="1">
                                                  <a:latin typeface="Cambria Math" panose="02040503050406030204" pitchFamily="18" charset="0"/>
                                                </a:rPr>
                                                <m:t>)</m:t>
                                              </m:r>
                                              <m:func>
                                                <m:funcPr>
                                                  <m:ctrlPr>
                                                    <a:rPr lang="en-US" sz="1300" i="1">
                                                      <a:latin typeface="Cambria Math" panose="02040503050406030204" pitchFamily="18" charset="0"/>
                                                    </a:rPr>
                                                  </m:ctrlPr>
                                                </m:funcPr>
                                                <m:fName>
                                                  <m:r>
                                                    <m:rPr>
                                                      <m:sty m:val="p"/>
                                                    </m:rPr>
                                                    <a:rPr lang="en-US" sz="1300">
                                                      <a:latin typeface="Cambria Math" panose="02040503050406030204" pitchFamily="18" charset="0"/>
                                                    </a:rPr>
                                                    <m:t>sin</m:t>
                                                  </m:r>
                                                </m:fName>
                                                <m:e>
                                                  <m:r>
                                                    <a:rPr lang="en-US" sz="1300" i="1">
                                                      <a:latin typeface="Cambria Math" panose="02040503050406030204" pitchFamily="18" charset="0"/>
                                                    </a:rPr>
                                                    <m:t>𝜑</m:t>
                                                  </m:r>
                                                </m:e>
                                              </m:func>
                                            </m:e>
                                          </m:d>
                                        </m:e>
                                        <m:sup>
                                          <m:r>
                                            <a:rPr lang="en-US" sz="1300" i="1">
                                              <a:latin typeface="Cambria Math" panose="02040503050406030204" pitchFamily="18" charset="0"/>
                                            </a:rPr>
                                            <m:t>2</m:t>
                                          </m:r>
                                        </m:sup>
                                      </m:sSup>
                                      <m:r>
                                        <a:rPr lang="en-US" sz="1300" i="1">
                                          <a:latin typeface="Cambria Math" panose="02040503050406030204" pitchFamily="18" charset="0"/>
                                        </a:rPr>
                                        <m:t>+</m:t>
                                      </m:r>
                                      <m:sSup>
                                        <m:sSupPr>
                                          <m:ctrlPr>
                                            <a:rPr lang="en-US" sz="1300" i="1">
                                              <a:latin typeface="Cambria Math" panose="02040503050406030204" pitchFamily="18" charset="0"/>
                                            </a:rPr>
                                          </m:ctrlPr>
                                        </m:sSupPr>
                                        <m:e>
                                          <m:d>
                                            <m:dPr>
                                              <m:ctrlPr>
                                                <a:rPr lang="en-US" sz="1300" i="1">
                                                  <a:latin typeface="Cambria Math" panose="02040503050406030204" pitchFamily="18" charset="0"/>
                                                </a:rPr>
                                              </m:ctrlPr>
                                            </m:dPr>
                                            <m:e>
                                              <m:r>
                                                <a:rPr lang="en-US" sz="1300" i="1">
                                                  <a:latin typeface="Cambria Math" panose="02040503050406030204" pitchFamily="18" charset="0"/>
                                                </a:rPr>
                                                <m:t>(</m:t>
                                              </m:r>
                                              <m:r>
                                                <a:rPr lang="en-US" sz="1300" i="1">
                                                  <a:solidFill>
                                                    <a:srgbClr val="00B0F0"/>
                                                  </a:solidFill>
                                                  <a:latin typeface="Cambria Math" panose="02040503050406030204" pitchFamily="18" charset="0"/>
                                                </a:rPr>
                                                <m:t>𝒴</m:t>
                                              </m:r>
                                              <m:r>
                                                <a:rPr lang="en-US" sz="1300" i="1">
                                                  <a:latin typeface="Cambria Math" panose="02040503050406030204" pitchFamily="18" charset="0"/>
                                                </a:rPr>
                                                <m:t>+</m:t>
                                              </m:r>
                                              <m:r>
                                                <a:rPr lang="en-US" sz="1300" i="1">
                                                  <a:latin typeface="Cambria Math" panose="02040503050406030204" pitchFamily="18" charset="0"/>
                                                </a:rPr>
                                                <m:t>ℛ</m:t>
                                              </m:r>
                                              <m:r>
                                                <a:rPr lang="en-US" sz="1300" i="1">
                                                  <a:latin typeface="Cambria Math" panose="02040503050406030204" pitchFamily="18" charset="0"/>
                                                </a:rPr>
                                                <m:t>)</m:t>
                                              </m:r>
                                              <m:func>
                                                <m:funcPr>
                                                  <m:ctrlPr>
                                                    <a:rPr lang="en-US" sz="1300" i="1">
                                                      <a:latin typeface="Cambria Math" panose="02040503050406030204" pitchFamily="18" charset="0"/>
                                                    </a:rPr>
                                                  </m:ctrlPr>
                                                </m:funcPr>
                                                <m:fName>
                                                  <m:r>
                                                    <m:rPr>
                                                      <m:sty m:val="p"/>
                                                    </m:rPr>
                                                    <a:rPr lang="en-US" sz="1300">
                                                      <a:latin typeface="Cambria Math" panose="02040503050406030204" pitchFamily="18" charset="0"/>
                                                    </a:rPr>
                                                    <m:t>cos</m:t>
                                                  </m:r>
                                                </m:fName>
                                                <m:e>
                                                  <m:r>
                                                    <a:rPr lang="en-US" sz="1300" i="1">
                                                      <a:latin typeface="Cambria Math" panose="02040503050406030204" pitchFamily="18" charset="0"/>
                                                    </a:rPr>
                                                    <m:t>𝜑</m:t>
                                                  </m:r>
                                                </m:e>
                                              </m:func>
                                            </m:e>
                                          </m:d>
                                        </m:e>
                                        <m:sup>
                                          <m:r>
                                            <a:rPr lang="en-US" sz="1300" i="1">
                                              <a:latin typeface="Cambria Math" panose="02040503050406030204" pitchFamily="18" charset="0"/>
                                            </a:rPr>
                                            <m:t>2</m:t>
                                          </m:r>
                                        </m:sup>
                                      </m:sSup>
                                      <m:r>
                                        <a:rPr lang="en-US" sz="1300" i="1">
                                          <a:latin typeface="Cambria Math" panose="02040503050406030204" pitchFamily="18" charset="0"/>
                                        </a:rPr>
                                        <m:t>+</m:t>
                                      </m:r>
                                      <m:sSup>
                                        <m:sSupPr>
                                          <m:ctrlPr>
                                            <a:rPr lang="en-US" sz="1300" i="1">
                                              <a:solidFill>
                                                <a:srgbClr val="FF00FF"/>
                                              </a:solidFill>
                                              <a:latin typeface="Cambria Math" panose="02040503050406030204" pitchFamily="18" charset="0"/>
                                            </a:rPr>
                                          </m:ctrlPr>
                                        </m:sSupPr>
                                        <m:e>
                                          <m:r>
                                            <a:rPr lang="en-US" sz="1300" i="1">
                                              <a:solidFill>
                                                <a:srgbClr val="FF00FF"/>
                                              </a:solidFill>
                                              <a:latin typeface="Cambria Math" panose="02040503050406030204" pitchFamily="18" charset="0"/>
                                            </a:rPr>
                                            <m:t>𝒳</m:t>
                                          </m:r>
                                        </m:e>
                                        <m:sup>
                                          <m:r>
                                            <a:rPr lang="en-US" sz="1300" i="1">
                                              <a:solidFill>
                                                <a:srgbClr val="FF00FF"/>
                                              </a:solidFill>
                                              <a:latin typeface="Cambria Math" panose="02040503050406030204" pitchFamily="18" charset="0"/>
                                            </a:rPr>
                                            <m:t>2</m:t>
                                          </m:r>
                                        </m:sup>
                                      </m:sSup>
                                    </m:e>
                                  </m:rad>
                                </m:den>
                              </m:f>
                            </m:e>
                          </m:d>
                        </m:e>
                        <m:sup>
                          <m:f>
                            <m:fPr>
                              <m:ctrlPr>
                                <a:rPr lang="en-US" sz="1300" i="1">
                                  <a:latin typeface="Cambria Math" panose="02040503050406030204" pitchFamily="18" charset="0"/>
                                  <a:ea typeface="Cambria Math" panose="02040503050406030204" pitchFamily="18" charset="0"/>
                                </a:rPr>
                              </m:ctrlPr>
                            </m:fPr>
                            <m:num>
                              <m:r>
                                <a:rPr lang="en-US" sz="1300" i="1">
                                  <a:latin typeface="Cambria Math" panose="02040503050406030204" pitchFamily="18" charset="0"/>
                                  <a:ea typeface="Cambria Math" panose="02040503050406030204" pitchFamily="18" charset="0"/>
                                </a:rPr>
                                <m:t>1</m:t>
                              </m:r>
                            </m:num>
                            <m:den>
                              <m:r>
                                <a:rPr lang="en-US" sz="1300" i="1">
                                  <a:latin typeface="Cambria Math" panose="02040503050406030204" pitchFamily="18" charset="0"/>
                                  <a:ea typeface="Cambria Math" panose="02040503050406030204" pitchFamily="18" charset="0"/>
                                </a:rPr>
                                <m:t>2</m:t>
                              </m:r>
                            </m:den>
                          </m:f>
                        </m:sup>
                      </m:sSup>
                      <m:r>
                        <a:rPr lang="en-US" sz="1300" i="1">
                          <a:latin typeface="Cambria Math" panose="02040503050406030204" pitchFamily="18" charset="0"/>
                        </a:rPr>
                        <m:t>=</m:t>
                      </m:r>
                      <m:r>
                        <a:rPr lang="en-US" sz="1300" i="1">
                          <a:latin typeface="Cambria Math" panose="02040503050406030204" pitchFamily="18" charset="0"/>
                          <a:ea typeface="Cambria Math" panose="02040503050406030204" pitchFamily="18" charset="0"/>
                        </a:rPr>
                        <m:t>=</m:t>
                      </m:r>
                      <m:f>
                        <m:fPr>
                          <m:ctrlPr>
                            <a:rPr lang="en-US" sz="1300" i="1">
                              <a:latin typeface="Cambria Math" panose="02040503050406030204" pitchFamily="18" charset="0"/>
                              <a:ea typeface="Cambria Math" panose="02040503050406030204" pitchFamily="18" charset="0"/>
                            </a:rPr>
                          </m:ctrlPr>
                        </m:fPr>
                        <m:num>
                          <m:r>
                            <a:rPr lang="en-US" sz="1300" i="1">
                              <a:latin typeface="Cambria Math" panose="02040503050406030204" pitchFamily="18" charset="0"/>
                              <a:ea typeface="Cambria Math" panose="02040503050406030204" pitchFamily="18" charset="0"/>
                            </a:rPr>
                            <m:t>2</m:t>
                          </m:r>
                          <m:rad>
                            <m:radPr>
                              <m:degHide m:val="on"/>
                              <m:ctrlPr>
                                <a:rPr lang="en-US" sz="1300" i="1">
                                  <a:latin typeface="Cambria Math" panose="02040503050406030204" pitchFamily="18" charset="0"/>
                                  <a:ea typeface="Cambria Math" panose="02040503050406030204" pitchFamily="18" charset="0"/>
                                </a:rPr>
                              </m:ctrlPr>
                            </m:radPr>
                            <m:deg/>
                            <m:e>
                              <m:r>
                                <a:rPr lang="en-US" sz="1300" i="1">
                                  <a:latin typeface="Cambria Math" panose="02040503050406030204" pitchFamily="18" charset="0"/>
                                  <a:ea typeface="Cambria Math" panose="02040503050406030204" pitchFamily="18" charset="0"/>
                                </a:rPr>
                                <m:t>2</m:t>
                              </m:r>
                            </m:e>
                          </m:rad>
                          <m:r>
                            <a:rPr lang="en-US" sz="1300" i="1">
                              <a:latin typeface="Cambria Math" panose="02040503050406030204" pitchFamily="18" charset="0"/>
                              <a:ea typeface="Cambria Math" panose="02040503050406030204" pitchFamily="18" charset="0"/>
                            </a:rPr>
                            <m:t>𝜋</m:t>
                          </m:r>
                        </m:num>
                        <m:den>
                          <m:r>
                            <a:rPr lang="en-US" sz="1300" i="1">
                              <a:latin typeface="Cambria Math" panose="02040503050406030204" pitchFamily="18" charset="0"/>
                              <a:ea typeface="Cambria Math" panose="02040503050406030204" pitchFamily="18" charset="0"/>
                            </a:rPr>
                            <m:t>𝜆</m:t>
                          </m:r>
                        </m:den>
                      </m:f>
                      <m:sSup>
                        <m:sSupPr>
                          <m:ctrlPr>
                            <a:rPr lang="en-US" sz="1300" i="1">
                              <a:latin typeface="Cambria Math" panose="02040503050406030204" pitchFamily="18" charset="0"/>
                              <a:ea typeface="Cambria Math" panose="02040503050406030204" pitchFamily="18" charset="0"/>
                            </a:rPr>
                          </m:ctrlPr>
                        </m:sSupPr>
                        <m:e>
                          <m:d>
                            <m:dPr>
                              <m:begChr m:val="["/>
                              <m:endChr m:val="]"/>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1−</m:t>
                              </m:r>
                              <m:f>
                                <m:fPr>
                                  <m:ctrlPr>
                                    <a:rPr lang="en-US" sz="1300" i="1">
                                      <a:latin typeface="Cambria Math" panose="02040503050406030204" pitchFamily="18" charset="0"/>
                                    </a:rPr>
                                  </m:ctrlPr>
                                </m:fPr>
                                <m:num>
                                  <m:d>
                                    <m:dPr>
                                      <m:ctrlPr>
                                        <a:rPr lang="en-US" sz="1300" i="1">
                                          <a:latin typeface="Cambria Math" panose="02040503050406030204" pitchFamily="18" charset="0"/>
                                        </a:rPr>
                                      </m:ctrlPr>
                                    </m:dPr>
                                    <m:e>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1</m:t>
                                          </m:r>
                                        </m:sub>
                                      </m:sSub>
                                      <m:r>
                                        <a:rPr lang="en-US" sz="1300" i="1">
                                          <a:latin typeface="Cambria Math" panose="02040503050406030204" pitchFamily="18" charset="0"/>
                                        </a:rPr>
                                        <m:t>+</m:t>
                                      </m:r>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2</m:t>
                                          </m:r>
                                        </m:sub>
                                      </m:sSub>
                                    </m:e>
                                  </m:d>
                                  <m:d>
                                    <m:dPr>
                                      <m:ctrlPr>
                                        <a:rPr lang="en-US" sz="1300" i="1">
                                          <a:latin typeface="Cambria Math" panose="02040503050406030204" pitchFamily="18" charset="0"/>
                                        </a:rPr>
                                      </m:ctrlPr>
                                    </m:dPr>
                                    <m:e>
                                      <m:func>
                                        <m:funcPr>
                                          <m:ctrlPr>
                                            <a:rPr lang="en-US" sz="1300" i="1">
                                              <a:latin typeface="Cambria Math" panose="02040503050406030204" pitchFamily="18" charset="0"/>
                                            </a:rPr>
                                          </m:ctrlPr>
                                        </m:funcPr>
                                        <m:fName>
                                          <m:r>
                                            <m:rPr>
                                              <m:sty m:val="p"/>
                                            </m:rPr>
                                            <a:rPr lang="en-US" sz="1300">
                                              <a:latin typeface="Cambria Math" panose="02040503050406030204" pitchFamily="18" charset="0"/>
                                            </a:rPr>
                                            <m:t>sec</m:t>
                                          </m:r>
                                        </m:fName>
                                        <m:e>
                                          <m:r>
                                            <a:rPr lang="en-US" sz="1300" i="1">
                                              <a:latin typeface="Cambria Math" panose="02040503050406030204" pitchFamily="18" charset="0"/>
                                            </a:rPr>
                                            <m:t>𝜑</m:t>
                                          </m:r>
                                        </m:e>
                                      </m:func>
                                    </m:e>
                                  </m:d>
                                  <m:r>
                                    <a:rPr lang="en-US" sz="1300" i="1">
                                      <a:latin typeface="Cambria Math" panose="02040503050406030204" pitchFamily="18" charset="0"/>
                                    </a:rPr>
                                    <m:t>−</m:t>
                                  </m:r>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1</m:t>
                                      </m:r>
                                    </m:sub>
                                  </m:sSub>
                                  <m:r>
                                    <a:rPr lang="en-US" sz="1300" i="1">
                                      <a:latin typeface="Cambria Math" panose="02040503050406030204" pitchFamily="18" charset="0"/>
                                    </a:rPr>
                                    <m:t>−(</m:t>
                                  </m:r>
                                  <m:r>
                                    <a:rPr lang="en-US" sz="1300" i="1">
                                      <a:solidFill>
                                        <a:srgbClr val="00B0F0"/>
                                      </a:solidFill>
                                      <a:latin typeface="Cambria Math" panose="02040503050406030204" pitchFamily="18" charset="0"/>
                                    </a:rPr>
                                    <m:t>𝒴</m:t>
                                  </m:r>
                                  <m:r>
                                    <a:rPr lang="en-US" sz="1300" i="1">
                                      <a:latin typeface="Cambria Math" panose="02040503050406030204" pitchFamily="18" charset="0"/>
                                    </a:rPr>
                                    <m:t>+</m:t>
                                  </m:r>
                                  <m:d>
                                    <m:dPr>
                                      <m:ctrlPr>
                                        <a:rPr lang="en-US" sz="1300" i="1">
                                          <a:latin typeface="Cambria Math" panose="02040503050406030204" pitchFamily="18" charset="0"/>
                                        </a:rPr>
                                      </m:ctrlPr>
                                    </m:dPr>
                                    <m:e>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1</m:t>
                                          </m:r>
                                        </m:sub>
                                      </m:sSub>
                                      <m:r>
                                        <a:rPr lang="en-US" sz="1300" i="1">
                                          <a:latin typeface="Cambria Math" panose="02040503050406030204" pitchFamily="18" charset="0"/>
                                        </a:rPr>
                                        <m:t>+</m:t>
                                      </m:r>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2</m:t>
                                          </m:r>
                                        </m:sub>
                                      </m:sSub>
                                    </m:e>
                                  </m:d>
                                  <m:func>
                                    <m:funcPr>
                                      <m:ctrlPr>
                                        <a:rPr lang="en-US" sz="1300" i="1">
                                          <a:latin typeface="Cambria Math" panose="02040503050406030204" pitchFamily="18" charset="0"/>
                                        </a:rPr>
                                      </m:ctrlPr>
                                    </m:funcPr>
                                    <m:fName>
                                      <m:r>
                                        <m:rPr>
                                          <m:sty m:val="p"/>
                                        </m:rPr>
                                        <a:rPr lang="en-US" sz="1300">
                                          <a:latin typeface="Cambria Math" panose="02040503050406030204" pitchFamily="18" charset="0"/>
                                        </a:rPr>
                                        <m:t>tan</m:t>
                                      </m:r>
                                    </m:fName>
                                    <m:e>
                                      <m:r>
                                        <a:rPr lang="en-US" sz="1300" i="1">
                                          <a:latin typeface="Cambria Math" panose="02040503050406030204" pitchFamily="18" charset="0"/>
                                        </a:rPr>
                                        <m:t>𝜑</m:t>
                                      </m:r>
                                    </m:e>
                                  </m:func>
                                  <m:r>
                                    <a:rPr lang="en-US" sz="1300" i="1">
                                      <a:latin typeface="Cambria Math" panose="02040503050406030204" pitchFamily="18" charset="0"/>
                                    </a:rPr>
                                    <m:t>−</m:t>
                                  </m:r>
                                  <m:r>
                                    <a:rPr lang="en-US" sz="1300" i="1">
                                      <a:latin typeface="Cambria Math" panose="02040503050406030204" pitchFamily="18" charset="0"/>
                                    </a:rPr>
                                    <m:t>𝐶</m:t>
                                  </m:r>
                                  <m:r>
                                    <a:rPr lang="en-US" sz="1300" i="1">
                                      <a:latin typeface="Cambria Math" panose="02040503050406030204" pitchFamily="18" charset="0"/>
                                    </a:rPr>
                                    <m:t>)</m:t>
                                  </m:r>
                                  <m:func>
                                    <m:funcPr>
                                      <m:ctrlPr>
                                        <a:rPr lang="en-US" sz="1300" i="1">
                                          <a:latin typeface="Cambria Math" panose="02040503050406030204" pitchFamily="18" charset="0"/>
                                        </a:rPr>
                                      </m:ctrlPr>
                                    </m:funcPr>
                                    <m:fName>
                                      <m:r>
                                        <m:rPr>
                                          <m:sty m:val="p"/>
                                        </m:rPr>
                                        <a:rPr lang="en-US" sz="1300">
                                          <a:latin typeface="Cambria Math" panose="02040503050406030204" pitchFamily="18" charset="0"/>
                                        </a:rPr>
                                        <m:t>sin</m:t>
                                      </m:r>
                                    </m:fName>
                                    <m:e>
                                      <m:r>
                                        <a:rPr lang="en-US" sz="1300" i="1">
                                          <a:latin typeface="Cambria Math" panose="02040503050406030204" pitchFamily="18" charset="0"/>
                                        </a:rPr>
                                        <m:t>𝜑</m:t>
                                      </m:r>
                                    </m:e>
                                  </m:func>
                                </m:num>
                                <m:den>
                                  <m:rad>
                                    <m:radPr>
                                      <m:degHide m:val="on"/>
                                      <m:ctrlPr>
                                        <a:rPr lang="en-US" sz="1300" i="1">
                                          <a:latin typeface="Cambria Math" panose="02040503050406030204" pitchFamily="18" charset="0"/>
                                        </a:rPr>
                                      </m:ctrlPr>
                                    </m:radPr>
                                    <m:deg/>
                                    <m:e>
                                      <m:sSup>
                                        <m:sSupPr>
                                          <m:ctrlPr>
                                            <a:rPr lang="en-US" sz="1300" i="1">
                                              <a:latin typeface="Cambria Math" panose="02040503050406030204" pitchFamily="18" charset="0"/>
                                            </a:rPr>
                                          </m:ctrlPr>
                                        </m:sSupPr>
                                        <m:e>
                                          <m:d>
                                            <m:dPr>
                                              <m:ctrlPr>
                                                <a:rPr lang="en-US" sz="1300" i="1">
                                                  <a:latin typeface="Cambria Math" panose="02040503050406030204" pitchFamily="18" charset="0"/>
                                                </a:rPr>
                                              </m:ctrlPr>
                                            </m:dPr>
                                            <m:e>
                                              <m:d>
                                                <m:dPr>
                                                  <m:ctrlPr>
                                                    <a:rPr lang="en-US" sz="1300" i="1">
                                                      <a:latin typeface="Cambria Math" panose="02040503050406030204" pitchFamily="18" charset="0"/>
                                                    </a:rPr>
                                                  </m:ctrlPr>
                                                </m:dPr>
                                                <m:e>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1</m:t>
                                                      </m:r>
                                                    </m:sub>
                                                  </m:sSub>
                                                  <m:r>
                                                    <a:rPr lang="en-US" sz="1300" i="1">
                                                      <a:latin typeface="Cambria Math" panose="02040503050406030204" pitchFamily="18" charset="0"/>
                                                    </a:rPr>
                                                    <m:t>+</m:t>
                                                  </m:r>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2</m:t>
                                                      </m:r>
                                                    </m:sub>
                                                  </m:sSub>
                                                </m:e>
                                              </m:d>
                                              <m:d>
                                                <m:dPr>
                                                  <m:ctrlPr>
                                                    <a:rPr lang="en-US" sz="1300" i="1">
                                                      <a:latin typeface="Cambria Math" panose="02040503050406030204" pitchFamily="18" charset="0"/>
                                                    </a:rPr>
                                                  </m:ctrlPr>
                                                </m:dPr>
                                                <m:e>
                                                  <m:func>
                                                    <m:funcPr>
                                                      <m:ctrlPr>
                                                        <a:rPr lang="en-US" sz="1300" i="1">
                                                          <a:latin typeface="Cambria Math" panose="02040503050406030204" pitchFamily="18" charset="0"/>
                                                        </a:rPr>
                                                      </m:ctrlPr>
                                                    </m:funcPr>
                                                    <m:fName>
                                                      <m:r>
                                                        <m:rPr>
                                                          <m:sty m:val="p"/>
                                                        </m:rPr>
                                                        <a:rPr lang="en-US" sz="1300">
                                                          <a:latin typeface="Cambria Math" panose="02040503050406030204" pitchFamily="18" charset="0"/>
                                                        </a:rPr>
                                                        <m:t>sec</m:t>
                                                      </m:r>
                                                    </m:fName>
                                                    <m:e>
                                                      <m:r>
                                                        <a:rPr lang="en-US" sz="1300" i="1">
                                                          <a:latin typeface="Cambria Math" panose="02040503050406030204" pitchFamily="18" charset="0"/>
                                                        </a:rPr>
                                                        <m:t>𝜑</m:t>
                                                      </m:r>
                                                    </m:e>
                                                  </m:func>
                                                </m:e>
                                              </m:d>
                                              <m:r>
                                                <a:rPr lang="en-US" sz="1300" i="1">
                                                  <a:latin typeface="Cambria Math" panose="02040503050406030204" pitchFamily="18" charset="0"/>
                                                </a:rPr>
                                                <m:t>−</m:t>
                                              </m:r>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1</m:t>
                                                  </m:r>
                                                </m:sub>
                                              </m:sSub>
                                              <m:r>
                                                <a:rPr lang="en-US" sz="1300" i="1">
                                                  <a:latin typeface="Cambria Math" panose="02040503050406030204" pitchFamily="18" charset="0"/>
                                                </a:rPr>
                                                <m:t>−(</m:t>
                                              </m:r>
                                              <m:r>
                                                <a:rPr lang="en-US" sz="1300" i="1">
                                                  <a:solidFill>
                                                    <a:srgbClr val="00B0F0"/>
                                                  </a:solidFill>
                                                  <a:latin typeface="Cambria Math" panose="02040503050406030204" pitchFamily="18" charset="0"/>
                                                </a:rPr>
                                                <m:t>𝒴</m:t>
                                              </m:r>
                                              <m:r>
                                                <a:rPr lang="en-US" sz="1300" i="1">
                                                  <a:latin typeface="Cambria Math" panose="02040503050406030204" pitchFamily="18" charset="0"/>
                                                </a:rPr>
                                                <m:t>+</m:t>
                                              </m:r>
                                              <m:d>
                                                <m:dPr>
                                                  <m:ctrlPr>
                                                    <a:rPr lang="en-US" sz="1300" i="1">
                                                      <a:latin typeface="Cambria Math" panose="02040503050406030204" pitchFamily="18" charset="0"/>
                                                    </a:rPr>
                                                  </m:ctrlPr>
                                                </m:dPr>
                                                <m:e>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1</m:t>
                                                      </m:r>
                                                    </m:sub>
                                                  </m:sSub>
                                                  <m:r>
                                                    <a:rPr lang="en-US" sz="1300" i="1">
                                                      <a:latin typeface="Cambria Math" panose="02040503050406030204" pitchFamily="18" charset="0"/>
                                                    </a:rPr>
                                                    <m:t>+</m:t>
                                                  </m:r>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2</m:t>
                                                      </m:r>
                                                    </m:sub>
                                                  </m:sSub>
                                                </m:e>
                                              </m:d>
                                              <m:func>
                                                <m:funcPr>
                                                  <m:ctrlPr>
                                                    <a:rPr lang="en-US" sz="1300" i="1">
                                                      <a:latin typeface="Cambria Math" panose="02040503050406030204" pitchFamily="18" charset="0"/>
                                                    </a:rPr>
                                                  </m:ctrlPr>
                                                </m:funcPr>
                                                <m:fName>
                                                  <m:r>
                                                    <m:rPr>
                                                      <m:sty m:val="p"/>
                                                    </m:rPr>
                                                    <a:rPr lang="en-US" sz="1300">
                                                      <a:latin typeface="Cambria Math" panose="02040503050406030204" pitchFamily="18" charset="0"/>
                                                    </a:rPr>
                                                    <m:t>tan</m:t>
                                                  </m:r>
                                                </m:fName>
                                                <m:e>
                                                  <m:r>
                                                    <a:rPr lang="en-US" sz="1300" i="1">
                                                      <a:latin typeface="Cambria Math" panose="02040503050406030204" pitchFamily="18" charset="0"/>
                                                    </a:rPr>
                                                    <m:t>𝜑</m:t>
                                                  </m:r>
                                                </m:e>
                                              </m:func>
                                              <m:r>
                                                <a:rPr lang="en-US" sz="1300" i="1">
                                                  <a:latin typeface="Cambria Math" panose="02040503050406030204" pitchFamily="18" charset="0"/>
                                                </a:rPr>
                                                <m:t>−</m:t>
                                              </m:r>
                                              <m:r>
                                                <a:rPr lang="en-US" sz="1300" i="1">
                                                  <a:latin typeface="Cambria Math" panose="02040503050406030204" pitchFamily="18" charset="0"/>
                                                </a:rPr>
                                                <m:t>𝐶</m:t>
                                              </m:r>
                                              <m:r>
                                                <a:rPr lang="en-US" sz="1300" i="1">
                                                  <a:latin typeface="Cambria Math" panose="02040503050406030204" pitchFamily="18" charset="0"/>
                                                </a:rPr>
                                                <m:t>)</m:t>
                                              </m:r>
                                              <m:func>
                                                <m:funcPr>
                                                  <m:ctrlPr>
                                                    <a:rPr lang="en-US" sz="1300" i="1">
                                                      <a:latin typeface="Cambria Math" panose="02040503050406030204" pitchFamily="18" charset="0"/>
                                                    </a:rPr>
                                                  </m:ctrlPr>
                                                </m:funcPr>
                                                <m:fName>
                                                  <m:r>
                                                    <m:rPr>
                                                      <m:sty m:val="p"/>
                                                    </m:rPr>
                                                    <a:rPr lang="en-US" sz="1300">
                                                      <a:latin typeface="Cambria Math" panose="02040503050406030204" pitchFamily="18" charset="0"/>
                                                    </a:rPr>
                                                    <m:t>sin</m:t>
                                                  </m:r>
                                                </m:fName>
                                                <m:e>
                                                  <m:r>
                                                    <a:rPr lang="en-US" sz="1300" i="1">
                                                      <a:latin typeface="Cambria Math" panose="02040503050406030204" pitchFamily="18" charset="0"/>
                                                    </a:rPr>
                                                    <m:t>𝜑</m:t>
                                                  </m:r>
                                                </m:e>
                                              </m:func>
                                            </m:e>
                                          </m:d>
                                        </m:e>
                                        <m:sup>
                                          <m:r>
                                            <a:rPr lang="en-US" sz="1300" i="1">
                                              <a:latin typeface="Cambria Math" panose="02040503050406030204" pitchFamily="18" charset="0"/>
                                            </a:rPr>
                                            <m:t>2</m:t>
                                          </m:r>
                                        </m:sup>
                                      </m:sSup>
                                      <m:r>
                                        <a:rPr lang="en-US" sz="1300" i="1">
                                          <a:latin typeface="Cambria Math" panose="02040503050406030204" pitchFamily="18" charset="0"/>
                                        </a:rPr>
                                        <m:t>+</m:t>
                                      </m:r>
                                      <m:sSup>
                                        <m:sSupPr>
                                          <m:ctrlPr>
                                            <a:rPr lang="en-US" sz="1300" i="1">
                                              <a:latin typeface="Cambria Math" panose="02040503050406030204" pitchFamily="18" charset="0"/>
                                            </a:rPr>
                                          </m:ctrlPr>
                                        </m:sSupPr>
                                        <m:e>
                                          <m:d>
                                            <m:dPr>
                                              <m:ctrlPr>
                                                <a:rPr lang="en-US" sz="1300" i="1">
                                                  <a:latin typeface="Cambria Math" panose="02040503050406030204" pitchFamily="18" charset="0"/>
                                                </a:rPr>
                                              </m:ctrlPr>
                                            </m:dPr>
                                            <m:e>
                                              <m:r>
                                                <a:rPr lang="en-US" sz="1300" i="1">
                                                  <a:latin typeface="Cambria Math" panose="02040503050406030204" pitchFamily="18" charset="0"/>
                                                </a:rPr>
                                                <m:t>(</m:t>
                                              </m:r>
                                              <m:r>
                                                <a:rPr lang="en-US" sz="1300" i="1">
                                                  <a:solidFill>
                                                    <a:srgbClr val="00B0F0"/>
                                                  </a:solidFill>
                                                  <a:latin typeface="Cambria Math" panose="02040503050406030204" pitchFamily="18" charset="0"/>
                                                </a:rPr>
                                                <m:t>𝒴</m:t>
                                              </m:r>
                                              <m:r>
                                                <a:rPr lang="en-US" sz="1300" i="1">
                                                  <a:latin typeface="Cambria Math" panose="02040503050406030204" pitchFamily="18" charset="0"/>
                                                </a:rPr>
                                                <m:t>+</m:t>
                                              </m:r>
                                              <m:d>
                                                <m:dPr>
                                                  <m:ctrlPr>
                                                    <a:rPr lang="en-US" sz="1300" i="1">
                                                      <a:latin typeface="Cambria Math" panose="02040503050406030204" pitchFamily="18" charset="0"/>
                                                    </a:rPr>
                                                  </m:ctrlPr>
                                                </m:dPr>
                                                <m:e>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1</m:t>
                                                      </m:r>
                                                    </m:sub>
                                                  </m:sSub>
                                                  <m:r>
                                                    <a:rPr lang="en-US" sz="1300" i="1">
                                                      <a:latin typeface="Cambria Math" panose="02040503050406030204" pitchFamily="18" charset="0"/>
                                                    </a:rPr>
                                                    <m:t>+</m:t>
                                                  </m:r>
                                                  <m:sSub>
                                                    <m:sSubPr>
                                                      <m:ctrlPr>
                                                        <a:rPr lang="en-US" sz="1300" i="1">
                                                          <a:latin typeface="Cambria Math" panose="02040503050406030204" pitchFamily="18" charset="0"/>
                                                        </a:rPr>
                                                      </m:ctrlPr>
                                                    </m:sSubPr>
                                                    <m:e>
                                                      <m:r>
                                                        <a:rPr lang="en-US" sz="1300" i="1">
                                                          <a:latin typeface="Cambria Math" panose="02040503050406030204" pitchFamily="18" charset="0"/>
                                                        </a:rPr>
                                                        <m:t>𝑑</m:t>
                                                      </m:r>
                                                    </m:e>
                                                    <m:sub>
                                                      <m:r>
                                                        <a:rPr lang="en-US" sz="1300" i="1">
                                                          <a:latin typeface="Cambria Math" panose="02040503050406030204" pitchFamily="18" charset="0"/>
                                                        </a:rPr>
                                                        <m:t>2</m:t>
                                                      </m:r>
                                                    </m:sub>
                                                  </m:sSub>
                                                </m:e>
                                              </m:d>
                                              <m:func>
                                                <m:funcPr>
                                                  <m:ctrlPr>
                                                    <a:rPr lang="en-US" sz="1300" i="1">
                                                      <a:latin typeface="Cambria Math" panose="02040503050406030204" pitchFamily="18" charset="0"/>
                                                    </a:rPr>
                                                  </m:ctrlPr>
                                                </m:funcPr>
                                                <m:fName>
                                                  <m:r>
                                                    <m:rPr>
                                                      <m:sty m:val="p"/>
                                                    </m:rPr>
                                                    <a:rPr lang="en-US" sz="1300">
                                                      <a:latin typeface="Cambria Math" panose="02040503050406030204" pitchFamily="18" charset="0"/>
                                                    </a:rPr>
                                                    <m:t>tan</m:t>
                                                  </m:r>
                                                </m:fName>
                                                <m:e>
                                                  <m:r>
                                                    <a:rPr lang="en-US" sz="1300" i="1">
                                                      <a:latin typeface="Cambria Math" panose="02040503050406030204" pitchFamily="18" charset="0"/>
                                                    </a:rPr>
                                                    <m:t>𝜑</m:t>
                                                  </m:r>
                                                </m:e>
                                              </m:func>
                                              <m:r>
                                                <a:rPr lang="en-US" sz="1300" i="1">
                                                  <a:latin typeface="Cambria Math" panose="02040503050406030204" pitchFamily="18" charset="0"/>
                                                </a:rPr>
                                                <m:t>−</m:t>
                                              </m:r>
                                              <m:r>
                                                <a:rPr lang="en-US" sz="1300" i="1">
                                                  <a:latin typeface="Cambria Math" panose="02040503050406030204" pitchFamily="18" charset="0"/>
                                                </a:rPr>
                                                <m:t>𝐶</m:t>
                                              </m:r>
                                              <m:r>
                                                <a:rPr lang="en-US" sz="1300" i="1">
                                                  <a:latin typeface="Cambria Math" panose="02040503050406030204" pitchFamily="18" charset="0"/>
                                                </a:rPr>
                                                <m:t>)</m:t>
                                              </m:r>
                                              <m:func>
                                                <m:funcPr>
                                                  <m:ctrlPr>
                                                    <a:rPr lang="en-US" sz="1300" i="1">
                                                      <a:latin typeface="Cambria Math" panose="02040503050406030204" pitchFamily="18" charset="0"/>
                                                    </a:rPr>
                                                  </m:ctrlPr>
                                                </m:funcPr>
                                                <m:fName>
                                                  <m:r>
                                                    <m:rPr>
                                                      <m:sty m:val="p"/>
                                                    </m:rPr>
                                                    <a:rPr lang="en-US" sz="1300">
                                                      <a:latin typeface="Cambria Math" panose="02040503050406030204" pitchFamily="18" charset="0"/>
                                                    </a:rPr>
                                                    <m:t>cos</m:t>
                                                  </m:r>
                                                </m:fName>
                                                <m:e>
                                                  <m:r>
                                                    <a:rPr lang="en-US" sz="1300" i="1">
                                                      <a:latin typeface="Cambria Math" panose="02040503050406030204" pitchFamily="18" charset="0"/>
                                                    </a:rPr>
                                                    <m:t>𝜑</m:t>
                                                  </m:r>
                                                </m:e>
                                              </m:func>
                                            </m:e>
                                          </m:d>
                                        </m:e>
                                        <m:sup>
                                          <m:r>
                                            <a:rPr lang="en-US" sz="1300" i="1">
                                              <a:latin typeface="Cambria Math" panose="02040503050406030204" pitchFamily="18" charset="0"/>
                                            </a:rPr>
                                            <m:t>2</m:t>
                                          </m:r>
                                        </m:sup>
                                      </m:sSup>
                                      <m:r>
                                        <a:rPr lang="en-US" sz="1300" i="1">
                                          <a:latin typeface="Cambria Math" panose="02040503050406030204" pitchFamily="18" charset="0"/>
                                        </a:rPr>
                                        <m:t>+</m:t>
                                      </m:r>
                                      <m:sSup>
                                        <m:sSupPr>
                                          <m:ctrlPr>
                                            <a:rPr lang="en-US" sz="1300" i="1">
                                              <a:solidFill>
                                                <a:srgbClr val="FF00FF"/>
                                              </a:solidFill>
                                              <a:latin typeface="Cambria Math" panose="02040503050406030204" pitchFamily="18" charset="0"/>
                                            </a:rPr>
                                          </m:ctrlPr>
                                        </m:sSupPr>
                                        <m:e>
                                          <m:r>
                                            <a:rPr lang="en-US" sz="1300" i="1">
                                              <a:solidFill>
                                                <a:srgbClr val="FF00FF"/>
                                              </a:solidFill>
                                              <a:latin typeface="Cambria Math" panose="02040503050406030204" pitchFamily="18" charset="0"/>
                                            </a:rPr>
                                            <m:t>𝒳</m:t>
                                          </m:r>
                                        </m:e>
                                        <m:sup>
                                          <m:r>
                                            <a:rPr lang="en-US" sz="1300" i="1">
                                              <a:solidFill>
                                                <a:srgbClr val="FF00FF"/>
                                              </a:solidFill>
                                              <a:latin typeface="Cambria Math" panose="02040503050406030204" pitchFamily="18" charset="0"/>
                                            </a:rPr>
                                            <m:t>2</m:t>
                                          </m:r>
                                        </m:sup>
                                      </m:sSup>
                                    </m:e>
                                  </m:rad>
                                </m:den>
                              </m:f>
                            </m:e>
                          </m:d>
                        </m:e>
                        <m:sup>
                          <m:f>
                            <m:fPr>
                              <m:ctrlPr>
                                <a:rPr lang="en-US" sz="1300" i="1">
                                  <a:latin typeface="Cambria Math" panose="02040503050406030204" pitchFamily="18" charset="0"/>
                                  <a:ea typeface="Cambria Math" panose="02040503050406030204" pitchFamily="18" charset="0"/>
                                </a:rPr>
                              </m:ctrlPr>
                            </m:fPr>
                            <m:num>
                              <m:r>
                                <a:rPr lang="en-US" sz="1300" i="1">
                                  <a:latin typeface="Cambria Math" panose="02040503050406030204" pitchFamily="18" charset="0"/>
                                  <a:ea typeface="Cambria Math" panose="02040503050406030204" pitchFamily="18" charset="0"/>
                                </a:rPr>
                                <m:t>1</m:t>
                              </m:r>
                            </m:num>
                            <m:den>
                              <m:r>
                                <a:rPr lang="en-US" sz="1300" i="1">
                                  <a:latin typeface="Cambria Math" panose="02040503050406030204" pitchFamily="18" charset="0"/>
                                  <a:ea typeface="Cambria Math" panose="02040503050406030204" pitchFamily="18" charset="0"/>
                                </a:rPr>
                                <m:t>2</m:t>
                              </m:r>
                            </m:den>
                          </m:f>
                        </m:sup>
                      </m:sSup>
                    </m:oMath>
                  </m:oMathPara>
                </a14:m>
                <a:endParaRPr lang="en-US" sz="130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7118F75D-952A-D5F7-C0E0-F2071DCDAA38}"/>
                  </a:ext>
                </a:extLst>
              </p:cNvPr>
              <p:cNvSpPr txBox="1">
                <a:spLocks noRot="1" noChangeAspect="1" noMove="1" noResize="1" noEditPoints="1" noAdjustHandles="1" noChangeArrowheads="1" noChangeShapeType="1" noTextEdit="1"/>
              </p:cNvSpPr>
              <p:nvPr/>
            </p:nvSpPr>
            <p:spPr>
              <a:xfrm>
                <a:off x="207331" y="1141375"/>
                <a:ext cx="9385456" cy="223080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1EFF0B-FB4F-D477-BC0C-DB162C6C0096}"/>
                  </a:ext>
                </a:extLst>
              </p:cNvPr>
              <p:cNvSpPr txBox="1"/>
              <p:nvPr/>
            </p:nvSpPr>
            <p:spPr>
              <a:xfrm>
                <a:off x="144742" y="3427074"/>
                <a:ext cx="8854516" cy="799706"/>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en-US" sz="1100" i="1" smtClean="0">
                              <a:latin typeface="Cambria Math" panose="02040503050406030204" pitchFamily="18" charset="0"/>
                              <a:ea typeface="Cambria Math" panose="02040503050406030204" pitchFamily="18" charset="0"/>
                            </a:rPr>
                          </m:ctrlPr>
                        </m:borderBoxPr>
                        <m:e>
                          <m:r>
                            <a:rPr lang="en-US" sz="1100" i="1">
                              <a:latin typeface="Cambria Math" panose="02040503050406030204" pitchFamily="18" charset="0"/>
                              <a:ea typeface="Cambria Math" panose="02040503050406030204" pitchFamily="18" charset="0"/>
                            </a:rPr>
                            <m:t>𝑞</m:t>
                          </m:r>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2</m:t>
                              </m:r>
                              <m:rad>
                                <m:radPr>
                                  <m:degHide m:val="on"/>
                                  <m:ctrlPr>
                                    <a:rPr lang="en-US" sz="1100" i="1">
                                      <a:latin typeface="Cambria Math" panose="02040503050406030204" pitchFamily="18" charset="0"/>
                                      <a:ea typeface="Cambria Math" panose="02040503050406030204" pitchFamily="18" charset="0"/>
                                    </a:rPr>
                                  </m:ctrlPr>
                                </m:radPr>
                                <m:deg/>
                                <m:e>
                                  <m:r>
                                    <a:rPr lang="en-US" sz="1100" i="1">
                                      <a:latin typeface="Cambria Math" panose="02040503050406030204" pitchFamily="18" charset="0"/>
                                      <a:ea typeface="Cambria Math" panose="02040503050406030204" pitchFamily="18" charset="0"/>
                                    </a:rPr>
                                    <m:t>2</m:t>
                                  </m:r>
                                </m:e>
                              </m:rad>
                              <m:r>
                                <a:rPr lang="en-US" sz="1100" i="1">
                                  <a:latin typeface="Cambria Math" panose="02040503050406030204" pitchFamily="18" charset="0"/>
                                  <a:ea typeface="Cambria Math" panose="02040503050406030204" pitchFamily="18" charset="0"/>
                                </a:rPr>
                                <m:t>𝜋</m:t>
                              </m:r>
                            </m:num>
                            <m:den>
                              <m:r>
                                <a:rPr lang="en-US" sz="1100" i="1">
                                  <a:latin typeface="Cambria Math" panose="02040503050406030204" pitchFamily="18" charset="0"/>
                                  <a:ea typeface="Cambria Math" panose="02040503050406030204" pitchFamily="18" charset="0"/>
                                </a:rPr>
                                <m:t>𝜆</m:t>
                              </m:r>
                            </m:den>
                          </m:f>
                          <m:sSup>
                            <m:sSupPr>
                              <m:ctrlPr>
                                <a:rPr lang="en-US" sz="1100" i="1">
                                  <a:latin typeface="Cambria Math" panose="02040503050406030204" pitchFamily="18" charset="0"/>
                                  <a:ea typeface="Cambria Math" panose="02040503050406030204" pitchFamily="18" charset="0"/>
                                </a:rPr>
                              </m:ctrlPr>
                            </m:sSupPr>
                            <m:e>
                              <m:d>
                                <m:dPr>
                                  <m:begChr m:val="["/>
                                  <m:endChr m:val="]"/>
                                  <m:ctrlPr>
                                    <a:rPr lang="en-US" sz="1100" i="1">
                                      <a:latin typeface="Cambria Math" panose="02040503050406030204" pitchFamily="18" charset="0"/>
                                      <a:ea typeface="Cambria Math" panose="02040503050406030204" pitchFamily="18" charset="0"/>
                                    </a:rPr>
                                  </m:ctrlPr>
                                </m:dPr>
                                <m:e>
                                  <m:r>
                                    <a:rPr lang="en-US" sz="1100" i="1">
                                      <a:latin typeface="Cambria Math" panose="02040503050406030204" pitchFamily="18" charset="0"/>
                                      <a:ea typeface="Cambria Math" panose="02040503050406030204" pitchFamily="18" charset="0"/>
                                    </a:rPr>
                                    <m:t>1−</m:t>
                                  </m:r>
                                  <m:f>
                                    <m:fPr>
                                      <m:ctrlPr>
                                        <a:rPr lang="en-US" sz="1100" i="1">
                                          <a:latin typeface="Cambria Math" panose="02040503050406030204" pitchFamily="18" charset="0"/>
                                        </a:rPr>
                                      </m:ctrlPr>
                                    </m:fPr>
                                    <m:num>
                                      <m:d>
                                        <m:dPr>
                                          <m:ctrlPr>
                                            <a:rPr lang="en-US" sz="1100" i="1">
                                              <a:latin typeface="Cambria Math" panose="02040503050406030204" pitchFamily="18" charset="0"/>
                                            </a:rPr>
                                          </m:ctrlPr>
                                        </m:dPr>
                                        <m:e>
                                          <m:sSub>
                                            <m:sSubPr>
                                              <m:ctrlPr>
                                                <a:rPr lang="en-US" sz="1100" i="1">
                                                  <a:latin typeface="Cambria Math" panose="02040503050406030204" pitchFamily="18" charset="0"/>
                                                </a:rPr>
                                              </m:ctrlPr>
                                            </m:sSubPr>
                                            <m:e>
                                              <m:r>
                                                <a:rPr lang="en-US" sz="1100" i="1">
                                                  <a:latin typeface="Cambria Math" panose="02040503050406030204" pitchFamily="18" charset="0"/>
                                                </a:rPr>
                                                <m:t>𝑑</m:t>
                                              </m:r>
                                            </m:e>
                                            <m:sub>
                                              <m:r>
                                                <a:rPr lang="en-US" sz="1100" i="1">
                                                  <a:latin typeface="Cambria Math" panose="02040503050406030204" pitchFamily="18" charset="0"/>
                                                </a:rPr>
                                                <m:t>1</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𝑑</m:t>
                                              </m:r>
                                            </m:e>
                                            <m:sub>
                                              <m:r>
                                                <a:rPr lang="en-US" sz="1100" i="1">
                                                  <a:latin typeface="Cambria Math" panose="02040503050406030204" pitchFamily="18" charset="0"/>
                                                </a:rPr>
                                                <m:t>2</m:t>
                                              </m:r>
                                            </m:sub>
                                          </m:sSub>
                                        </m:e>
                                      </m:d>
                                      <m:d>
                                        <m:dPr>
                                          <m:ctrlPr>
                                            <a:rPr lang="en-US" sz="1100" i="1">
                                              <a:latin typeface="Cambria Math" panose="02040503050406030204" pitchFamily="18" charset="0"/>
                                            </a:rPr>
                                          </m:ctrlPr>
                                        </m:dPr>
                                        <m:e>
                                          <m:func>
                                            <m:funcPr>
                                              <m:ctrlPr>
                                                <a:rPr lang="en-US" sz="1100" i="1">
                                                  <a:latin typeface="Cambria Math" panose="02040503050406030204" pitchFamily="18" charset="0"/>
                                                </a:rPr>
                                              </m:ctrlPr>
                                            </m:funcPr>
                                            <m:fName>
                                              <m:r>
                                                <m:rPr>
                                                  <m:sty m:val="p"/>
                                                </m:rPr>
                                                <a:rPr lang="en-US" sz="1100">
                                                  <a:latin typeface="Cambria Math" panose="02040503050406030204" pitchFamily="18" charset="0"/>
                                                </a:rPr>
                                                <m:t>sec</m:t>
                                              </m:r>
                                            </m:fName>
                                            <m:e>
                                              <m:r>
                                                <a:rPr lang="en-US" sz="1100" i="1">
                                                  <a:latin typeface="Cambria Math" panose="02040503050406030204" pitchFamily="18" charset="0"/>
                                                </a:rPr>
                                                <m:t>𝜑</m:t>
                                              </m:r>
                                            </m:e>
                                          </m:func>
                                        </m:e>
                                      </m:d>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𝑑</m:t>
                                          </m:r>
                                        </m:e>
                                        <m:sub>
                                          <m:r>
                                            <a:rPr lang="en-US" sz="1100" i="1">
                                              <a:latin typeface="Cambria Math" panose="02040503050406030204" pitchFamily="18" charset="0"/>
                                            </a:rPr>
                                            <m:t>1</m:t>
                                          </m:r>
                                        </m:sub>
                                      </m:sSub>
                                      <m:r>
                                        <a:rPr lang="en-US" sz="1100" i="1">
                                          <a:latin typeface="Cambria Math" panose="02040503050406030204" pitchFamily="18" charset="0"/>
                                        </a:rPr>
                                        <m:t>−(</m:t>
                                      </m:r>
                                      <m:d>
                                        <m:dPr>
                                          <m:ctrlPr>
                                            <a:rPr lang="en-US" sz="1100" i="1">
                                              <a:latin typeface="Cambria Math" panose="02040503050406030204" pitchFamily="18" charset="0"/>
                                            </a:rPr>
                                          </m:ctrlPr>
                                        </m:dPr>
                                        <m:e>
                                          <m:r>
                                            <a:rPr lang="en-US" sz="1100" i="1">
                                              <a:solidFill>
                                                <a:srgbClr val="00B0F0"/>
                                              </a:solidFill>
                                              <a:latin typeface="Cambria Math" panose="02040503050406030204" pitchFamily="18" charset="0"/>
                                            </a:rPr>
                                            <m:t>𝒴</m:t>
                                          </m:r>
                                          <m:r>
                                            <a:rPr lang="en-US" sz="1100" i="1">
                                              <a:solidFill>
                                                <a:srgbClr val="00B0F0"/>
                                              </a:solidFill>
                                              <a:latin typeface="Cambria Math" panose="02040503050406030204" pitchFamily="18" charset="0"/>
                                            </a:rPr>
                                            <m:t>+0.5</m:t>
                                          </m:r>
                                        </m:e>
                                      </m:d>
                                      <m:r>
                                        <a:rPr lang="en-US" sz="1100" i="1">
                                          <a:latin typeface="Cambria Math" panose="02040503050406030204" pitchFamily="18" charset="0"/>
                                        </a:rPr>
                                        <m:t>+</m:t>
                                      </m:r>
                                      <m:d>
                                        <m:dPr>
                                          <m:ctrlPr>
                                            <a:rPr lang="en-US" sz="1100" i="1">
                                              <a:latin typeface="Cambria Math" panose="02040503050406030204" pitchFamily="18" charset="0"/>
                                            </a:rPr>
                                          </m:ctrlPr>
                                        </m:dPr>
                                        <m:e>
                                          <m:sSub>
                                            <m:sSubPr>
                                              <m:ctrlPr>
                                                <a:rPr lang="en-US" sz="1100" i="1">
                                                  <a:latin typeface="Cambria Math" panose="02040503050406030204" pitchFamily="18" charset="0"/>
                                                </a:rPr>
                                              </m:ctrlPr>
                                            </m:sSubPr>
                                            <m:e>
                                              <m:r>
                                                <a:rPr lang="en-US" sz="1100" i="1">
                                                  <a:latin typeface="Cambria Math" panose="02040503050406030204" pitchFamily="18" charset="0"/>
                                                </a:rPr>
                                                <m:t>𝑑</m:t>
                                              </m:r>
                                            </m:e>
                                            <m:sub>
                                              <m:r>
                                                <a:rPr lang="en-US" sz="1100" i="1">
                                                  <a:latin typeface="Cambria Math" panose="02040503050406030204" pitchFamily="18" charset="0"/>
                                                </a:rPr>
                                                <m:t>1</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𝑑</m:t>
                                              </m:r>
                                            </m:e>
                                            <m:sub>
                                              <m:r>
                                                <a:rPr lang="en-US" sz="1100" i="1">
                                                  <a:latin typeface="Cambria Math" panose="02040503050406030204" pitchFamily="18" charset="0"/>
                                                </a:rPr>
                                                <m:t>2</m:t>
                                              </m:r>
                                            </m:sub>
                                          </m:sSub>
                                        </m:e>
                                      </m:d>
                                      <m:func>
                                        <m:funcPr>
                                          <m:ctrlPr>
                                            <a:rPr lang="en-US" sz="1100" i="1">
                                              <a:latin typeface="Cambria Math" panose="02040503050406030204" pitchFamily="18" charset="0"/>
                                            </a:rPr>
                                          </m:ctrlPr>
                                        </m:funcPr>
                                        <m:fName>
                                          <m:r>
                                            <m:rPr>
                                              <m:sty m:val="p"/>
                                            </m:rPr>
                                            <a:rPr lang="en-US" sz="1100">
                                              <a:latin typeface="Cambria Math" panose="02040503050406030204" pitchFamily="18" charset="0"/>
                                            </a:rPr>
                                            <m:t>tan</m:t>
                                          </m:r>
                                        </m:fName>
                                        <m:e>
                                          <m:r>
                                            <a:rPr lang="en-US" sz="1100" i="1">
                                              <a:latin typeface="Cambria Math" panose="02040503050406030204" pitchFamily="18" charset="0"/>
                                            </a:rPr>
                                            <m:t>𝜑</m:t>
                                          </m:r>
                                        </m:e>
                                      </m:func>
                                      <m:r>
                                        <a:rPr lang="en-US" sz="1100" i="1">
                                          <a:latin typeface="Cambria Math" panose="02040503050406030204" pitchFamily="18" charset="0"/>
                                        </a:rPr>
                                        <m:t>−</m:t>
                                      </m:r>
                                      <m:r>
                                        <a:rPr lang="en-US" sz="1100" i="1">
                                          <a:latin typeface="Cambria Math" panose="02040503050406030204" pitchFamily="18" charset="0"/>
                                        </a:rPr>
                                        <m:t>𝐶</m:t>
                                      </m:r>
                                      <m:r>
                                        <a:rPr lang="en-US" sz="1100" i="1">
                                          <a:latin typeface="Cambria Math" panose="02040503050406030204" pitchFamily="18" charset="0"/>
                                        </a:rPr>
                                        <m:t>)</m:t>
                                      </m:r>
                                      <m:func>
                                        <m:funcPr>
                                          <m:ctrlPr>
                                            <a:rPr lang="en-US" sz="1100" i="1">
                                              <a:latin typeface="Cambria Math" panose="02040503050406030204" pitchFamily="18" charset="0"/>
                                            </a:rPr>
                                          </m:ctrlPr>
                                        </m:funcPr>
                                        <m:fName>
                                          <m:r>
                                            <m:rPr>
                                              <m:sty m:val="p"/>
                                            </m:rPr>
                                            <a:rPr lang="en-US" sz="1100">
                                              <a:latin typeface="Cambria Math" panose="02040503050406030204" pitchFamily="18" charset="0"/>
                                            </a:rPr>
                                            <m:t>sin</m:t>
                                          </m:r>
                                        </m:fName>
                                        <m:e>
                                          <m:r>
                                            <a:rPr lang="en-US" sz="1100" i="1">
                                              <a:latin typeface="Cambria Math" panose="02040503050406030204" pitchFamily="18" charset="0"/>
                                            </a:rPr>
                                            <m:t>𝜑</m:t>
                                          </m:r>
                                        </m:e>
                                      </m:func>
                                    </m:num>
                                    <m:den>
                                      <m:rad>
                                        <m:radPr>
                                          <m:degHide m:val="on"/>
                                          <m:ctrlPr>
                                            <a:rPr lang="en-US" sz="1100" i="1">
                                              <a:latin typeface="Cambria Math" panose="02040503050406030204" pitchFamily="18" charset="0"/>
                                            </a:rPr>
                                          </m:ctrlPr>
                                        </m:radPr>
                                        <m:deg/>
                                        <m:e>
                                          <m:sSup>
                                            <m:sSupPr>
                                              <m:ctrlPr>
                                                <a:rPr lang="en-US" sz="1100" i="1">
                                                  <a:latin typeface="Cambria Math" panose="02040503050406030204" pitchFamily="18" charset="0"/>
                                                </a:rPr>
                                              </m:ctrlPr>
                                            </m:sSupPr>
                                            <m:e>
                                              <m:d>
                                                <m:dPr>
                                                  <m:ctrlPr>
                                                    <a:rPr lang="en-US" sz="1100" i="1">
                                                      <a:latin typeface="Cambria Math" panose="02040503050406030204" pitchFamily="18" charset="0"/>
                                                    </a:rPr>
                                                  </m:ctrlPr>
                                                </m:dPr>
                                                <m:e>
                                                  <m:d>
                                                    <m:dPr>
                                                      <m:ctrlPr>
                                                        <a:rPr lang="en-US" sz="1100" i="1">
                                                          <a:latin typeface="Cambria Math" panose="02040503050406030204" pitchFamily="18" charset="0"/>
                                                        </a:rPr>
                                                      </m:ctrlPr>
                                                    </m:dPr>
                                                    <m:e>
                                                      <m:sSub>
                                                        <m:sSubPr>
                                                          <m:ctrlPr>
                                                            <a:rPr lang="en-US" sz="1100" i="1">
                                                              <a:latin typeface="Cambria Math" panose="02040503050406030204" pitchFamily="18" charset="0"/>
                                                            </a:rPr>
                                                          </m:ctrlPr>
                                                        </m:sSubPr>
                                                        <m:e>
                                                          <m:r>
                                                            <a:rPr lang="en-US" sz="1100" i="1">
                                                              <a:latin typeface="Cambria Math" panose="02040503050406030204" pitchFamily="18" charset="0"/>
                                                            </a:rPr>
                                                            <m:t>𝑑</m:t>
                                                          </m:r>
                                                        </m:e>
                                                        <m:sub>
                                                          <m:r>
                                                            <a:rPr lang="en-US" sz="1100" i="1">
                                                              <a:latin typeface="Cambria Math" panose="02040503050406030204" pitchFamily="18" charset="0"/>
                                                            </a:rPr>
                                                            <m:t>1</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𝑑</m:t>
                                                          </m:r>
                                                        </m:e>
                                                        <m:sub>
                                                          <m:r>
                                                            <a:rPr lang="en-US" sz="1100" i="1">
                                                              <a:latin typeface="Cambria Math" panose="02040503050406030204" pitchFamily="18" charset="0"/>
                                                            </a:rPr>
                                                            <m:t>2</m:t>
                                                          </m:r>
                                                        </m:sub>
                                                      </m:sSub>
                                                    </m:e>
                                                  </m:d>
                                                  <m:d>
                                                    <m:dPr>
                                                      <m:ctrlPr>
                                                        <a:rPr lang="en-US" sz="1100" i="1">
                                                          <a:latin typeface="Cambria Math" panose="02040503050406030204" pitchFamily="18" charset="0"/>
                                                        </a:rPr>
                                                      </m:ctrlPr>
                                                    </m:dPr>
                                                    <m:e>
                                                      <m:func>
                                                        <m:funcPr>
                                                          <m:ctrlPr>
                                                            <a:rPr lang="en-US" sz="1100" i="1">
                                                              <a:latin typeface="Cambria Math" panose="02040503050406030204" pitchFamily="18" charset="0"/>
                                                            </a:rPr>
                                                          </m:ctrlPr>
                                                        </m:funcPr>
                                                        <m:fName>
                                                          <m:r>
                                                            <m:rPr>
                                                              <m:sty m:val="p"/>
                                                            </m:rPr>
                                                            <a:rPr lang="en-US" sz="1100">
                                                              <a:latin typeface="Cambria Math" panose="02040503050406030204" pitchFamily="18" charset="0"/>
                                                            </a:rPr>
                                                            <m:t>sec</m:t>
                                                          </m:r>
                                                        </m:fName>
                                                        <m:e>
                                                          <m:r>
                                                            <a:rPr lang="en-US" sz="1100" i="1">
                                                              <a:latin typeface="Cambria Math" panose="02040503050406030204" pitchFamily="18" charset="0"/>
                                                            </a:rPr>
                                                            <m:t>𝜑</m:t>
                                                          </m:r>
                                                        </m:e>
                                                      </m:func>
                                                    </m:e>
                                                  </m:d>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𝑑</m:t>
                                                      </m:r>
                                                    </m:e>
                                                    <m:sub>
                                                      <m:r>
                                                        <a:rPr lang="en-US" sz="1100" i="1">
                                                          <a:latin typeface="Cambria Math" panose="02040503050406030204" pitchFamily="18" charset="0"/>
                                                        </a:rPr>
                                                        <m:t>1</m:t>
                                                      </m:r>
                                                    </m:sub>
                                                  </m:sSub>
                                                  <m:r>
                                                    <a:rPr lang="en-US" sz="1100" i="1">
                                                      <a:latin typeface="Cambria Math" panose="02040503050406030204" pitchFamily="18" charset="0"/>
                                                    </a:rPr>
                                                    <m:t>−(</m:t>
                                                  </m:r>
                                                  <m:d>
                                                    <m:dPr>
                                                      <m:ctrlPr>
                                                        <a:rPr lang="en-US" sz="1100" i="1">
                                                          <a:latin typeface="Cambria Math" panose="02040503050406030204" pitchFamily="18" charset="0"/>
                                                        </a:rPr>
                                                      </m:ctrlPr>
                                                    </m:dPr>
                                                    <m:e>
                                                      <m:r>
                                                        <a:rPr lang="en-US" sz="1100" i="1">
                                                          <a:solidFill>
                                                            <a:srgbClr val="00B0F0"/>
                                                          </a:solidFill>
                                                          <a:latin typeface="Cambria Math" panose="02040503050406030204" pitchFamily="18" charset="0"/>
                                                        </a:rPr>
                                                        <m:t>𝒴</m:t>
                                                      </m:r>
                                                      <m:r>
                                                        <a:rPr lang="en-US" sz="1100" i="1">
                                                          <a:solidFill>
                                                            <a:srgbClr val="00B0F0"/>
                                                          </a:solidFill>
                                                          <a:latin typeface="Cambria Math" panose="02040503050406030204" pitchFamily="18" charset="0"/>
                                                        </a:rPr>
                                                        <m:t>+0.5</m:t>
                                                      </m:r>
                                                    </m:e>
                                                  </m:d>
                                                  <m:r>
                                                    <a:rPr lang="en-US" sz="1100" i="1" smtClean="0">
                                                      <a:solidFill>
                                                        <a:schemeClr val="tx1"/>
                                                      </a:solidFill>
                                                      <a:latin typeface="Cambria Math" panose="02040503050406030204" pitchFamily="18" charset="0"/>
                                                    </a:rPr>
                                                    <m:t>+</m:t>
                                                  </m:r>
                                                  <m:d>
                                                    <m:dPr>
                                                      <m:ctrlPr>
                                                        <a:rPr lang="en-US" sz="1100" i="1">
                                                          <a:latin typeface="Cambria Math" panose="02040503050406030204" pitchFamily="18" charset="0"/>
                                                        </a:rPr>
                                                      </m:ctrlPr>
                                                    </m:dPr>
                                                    <m:e>
                                                      <m:sSub>
                                                        <m:sSubPr>
                                                          <m:ctrlPr>
                                                            <a:rPr lang="en-US" sz="1100" i="1">
                                                              <a:latin typeface="Cambria Math" panose="02040503050406030204" pitchFamily="18" charset="0"/>
                                                            </a:rPr>
                                                          </m:ctrlPr>
                                                        </m:sSubPr>
                                                        <m:e>
                                                          <m:r>
                                                            <a:rPr lang="en-US" sz="1100" i="1">
                                                              <a:latin typeface="Cambria Math" panose="02040503050406030204" pitchFamily="18" charset="0"/>
                                                            </a:rPr>
                                                            <m:t>𝑑</m:t>
                                                          </m:r>
                                                        </m:e>
                                                        <m:sub>
                                                          <m:r>
                                                            <a:rPr lang="en-US" sz="1100" i="1">
                                                              <a:latin typeface="Cambria Math" panose="02040503050406030204" pitchFamily="18" charset="0"/>
                                                            </a:rPr>
                                                            <m:t>1</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𝑑</m:t>
                                                          </m:r>
                                                        </m:e>
                                                        <m:sub>
                                                          <m:r>
                                                            <a:rPr lang="en-US" sz="1100" i="1">
                                                              <a:latin typeface="Cambria Math" panose="02040503050406030204" pitchFamily="18" charset="0"/>
                                                            </a:rPr>
                                                            <m:t>2</m:t>
                                                          </m:r>
                                                        </m:sub>
                                                      </m:sSub>
                                                    </m:e>
                                                  </m:d>
                                                  <m:func>
                                                    <m:funcPr>
                                                      <m:ctrlPr>
                                                        <a:rPr lang="en-US" sz="1100" i="1">
                                                          <a:latin typeface="Cambria Math" panose="02040503050406030204" pitchFamily="18" charset="0"/>
                                                        </a:rPr>
                                                      </m:ctrlPr>
                                                    </m:funcPr>
                                                    <m:fName>
                                                      <m:r>
                                                        <m:rPr>
                                                          <m:sty m:val="p"/>
                                                        </m:rPr>
                                                        <a:rPr lang="en-US" sz="1100">
                                                          <a:latin typeface="Cambria Math" panose="02040503050406030204" pitchFamily="18" charset="0"/>
                                                        </a:rPr>
                                                        <m:t>tan</m:t>
                                                      </m:r>
                                                    </m:fName>
                                                    <m:e>
                                                      <m:r>
                                                        <a:rPr lang="en-US" sz="1100" i="1">
                                                          <a:latin typeface="Cambria Math" panose="02040503050406030204" pitchFamily="18" charset="0"/>
                                                        </a:rPr>
                                                        <m:t>𝜑</m:t>
                                                      </m:r>
                                                    </m:e>
                                                  </m:func>
                                                  <m:r>
                                                    <a:rPr lang="en-US" sz="1100" i="1">
                                                      <a:latin typeface="Cambria Math" panose="02040503050406030204" pitchFamily="18" charset="0"/>
                                                    </a:rPr>
                                                    <m:t>−</m:t>
                                                  </m:r>
                                                  <m:r>
                                                    <a:rPr lang="en-US" sz="1100" i="1">
                                                      <a:latin typeface="Cambria Math" panose="02040503050406030204" pitchFamily="18" charset="0"/>
                                                    </a:rPr>
                                                    <m:t>𝐶</m:t>
                                                  </m:r>
                                                  <m:r>
                                                    <a:rPr lang="en-US" sz="1100" i="1">
                                                      <a:latin typeface="Cambria Math" panose="02040503050406030204" pitchFamily="18" charset="0"/>
                                                    </a:rPr>
                                                    <m:t>)</m:t>
                                                  </m:r>
                                                  <m:func>
                                                    <m:funcPr>
                                                      <m:ctrlPr>
                                                        <a:rPr lang="en-US" sz="1100" i="1">
                                                          <a:latin typeface="Cambria Math" panose="02040503050406030204" pitchFamily="18" charset="0"/>
                                                        </a:rPr>
                                                      </m:ctrlPr>
                                                    </m:funcPr>
                                                    <m:fName>
                                                      <m:r>
                                                        <m:rPr>
                                                          <m:sty m:val="p"/>
                                                        </m:rPr>
                                                        <a:rPr lang="en-US" sz="1100">
                                                          <a:latin typeface="Cambria Math" panose="02040503050406030204" pitchFamily="18" charset="0"/>
                                                        </a:rPr>
                                                        <m:t>sin</m:t>
                                                      </m:r>
                                                    </m:fName>
                                                    <m:e>
                                                      <m:r>
                                                        <a:rPr lang="en-US" sz="1100" i="1">
                                                          <a:latin typeface="Cambria Math" panose="02040503050406030204" pitchFamily="18" charset="0"/>
                                                        </a:rPr>
                                                        <m:t>𝜑</m:t>
                                                      </m:r>
                                                    </m:e>
                                                  </m:func>
                                                </m:e>
                                              </m:d>
                                            </m:e>
                                            <m:sup>
                                              <m:r>
                                                <a:rPr lang="en-US" sz="1100" i="1">
                                                  <a:latin typeface="Cambria Math" panose="02040503050406030204" pitchFamily="18" charset="0"/>
                                                </a:rPr>
                                                <m:t>2</m:t>
                                              </m:r>
                                            </m:sup>
                                          </m:sSup>
                                          <m:r>
                                            <a:rPr lang="en-US" sz="1100" i="1">
                                              <a:latin typeface="Cambria Math" panose="02040503050406030204" pitchFamily="18" charset="0"/>
                                            </a:rPr>
                                            <m:t>+</m:t>
                                          </m:r>
                                          <m:sSup>
                                            <m:sSupPr>
                                              <m:ctrlPr>
                                                <a:rPr lang="en-US" sz="1100" i="1">
                                                  <a:latin typeface="Cambria Math" panose="02040503050406030204" pitchFamily="18" charset="0"/>
                                                </a:rPr>
                                              </m:ctrlPr>
                                            </m:sSupPr>
                                            <m:e>
                                              <m:d>
                                                <m:dPr>
                                                  <m:ctrlPr>
                                                    <a:rPr lang="en-US" sz="1100" i="1">
                                                      <a:latin typeface="Cambria Math" panose="02040503050406030204" pitchFamily="18" charset="0"/>
                                                    </a:rPr>
                                                  </m:ctrlPr>
                                                </m:dPr>
                                                <m:e>
                                                  <m:r>
                                                    <a:rPr lang="en-US" sz="1100" i="1">
                                                      <a:latin typeface="Cambria Math" panose="02040503050406030204" pitchFamily="18" charset="0"/>
                                                    </a:rPr>
                                                    <m:t>(</m:t>
                                                  </m:r>
                                                  <m:d>
                                                    <m:dPr>
                                                      <m:ctrlPr>
                                                        <a:rPr lang="en-US" sz="1100" i="1">
                                                          <a:latin typeface="Cambria Math" panose="02040503050406030204" pitchFamily="18" charset="0"/>
                                                        </a:rPr>
                                                      </m:ctrlPr>
                                                    </m:dPr>
                                                    <m:e>
                                                      <m:r>
                                                        <a:rPr lang="en-US" sz="1100" i="1">
                                                          <a:solidFill>
                                                            <a:srgbClr val="00B0F0"/>
                                                          </a:solidFill>
                                                          <a:latin typeface="Cambria Math" panose="02040503050406030204" pitchFamily="18" charset="0"/>
                                                        </a:rPr>
                                                        <m:t>𝒴</m:t>
                                                      </m:r>
                                                      <m:r>
                                                        <a:rPr lang="en-US" sz="1100" i="1">
                                                          <a:solidFill>
                                                            <a:srgbClr val="00B0F0"/>
                                                          </a:solidFill>
                                                          <a:latin typeface="Cambria Math" panose="02040503050406030204" pitchFamily="18" charset="0"/>
                                                        </a:rPr>
                                                        <m:t>+0.5</m:t>
                                                      </m:r>
                                                    </m:e>
                                                  </m:d>
                                                  <m:r>
                                                    <a:rPr lang="en-US" sz="1100" b="0" i="1" smtClean="0">
                                                      <a:solidFill>
                                                        <a:schemeClr val="tx1"/>
                                                      </a:solidFill>
                                                      <a:latin typeface="Cambria Math" panose="02040503050406030204" pitchFamily="18" charset="0"/>
                                                    </a:rPr>
                                                    <m:t>+</m:t>
                                                  </m:r>
                                                  <m:d>
                                                    <m:dPr>
                                                      <m:ctrlPr>
                                                        <a:rPr lang="en-US" sz="1100" i="1">
                                                          <a:latin typeface="Cambria Math" panose="02040503050406030204" pitchFamily="18" charset="0"/>
                                                        </a:rPr>
                                                      </m:ctrlPr>
                                                    </m:dPr>
                                                    <m:e>
                                                      <m:sSub>
                                                        <m:sSubPr>
                                                          <m:ctrlPr>
                                                            <a:rPr lang="en-US" sz="1100" i="1">
                                                              <a:latin typeface="Cambria Math" panose="02040503050406030204" pitchFamily="18" charset="0"/>
                                                            </a:rPr>
                                                          </m:ctrlPr>
                                                        </m:sSubPr>
                                                        <m:e>
                                                          <m:r>
                                                            <a:rPr lang="en-US" sz="1100" i="1">
                                                              <a:latin typeface="Cambria Math" panose="02040503050406030204" pitchFamily="18" charset="0"/>
                                                            </a:rPr>
                                                            <m:t>𝑑</m:t>
                                                          </m:r>
                                                        </m:e>
                                                        <m:sub>
                                                          <m:r>
                                                            <a:rPr lang="en-US" sz="1100" i="1">
                                                              <a:latin typeface="Cambria Math" panose="02040503050406030204" pitchFamily="18" charset="0"/>
                                                            </a:rPr>
                                                            <m:t>1</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𝑑</m:t>
                                                          </m:r>
                                                        </m:e>
                                                        <m:sub>
                                                          <m:r>
                                                            <a:rPr lang="en-US" sz="1100" i="1">
                                                              <a:latin typeface="Cambria Math" panose="02040503050406030204" pitchFamily="18" charset="0"/>
                                                            </a:rPr>
                                                            <m:t>2</m:t>
                                                          </m:r>
                                                        </m:sub>
                                                      </m:sSub>
                                                    </m:e>
                                                  </m:d>
                                                  <m:func>
                                                    <m:funcPr>
                                                      <m:ctrlPr>
                                                        <a:rPr lang="en-US" sz="1100" i="1">
                                                          <a:latin typeface="Cambria Math" panose="02040503050406030204" pitchFamily="18" charset="0"/>
                                                        </a:rPr>
                                                      </m:ctrlPr>
                                                    </m:funcPr>
                                                    <m:fName>
                                                      <m:r>
                                                        <m:rPr>
                                                          <m:sty m:val="p"/>
                                                        </m:rPr>
                                                        <a:rPr lang="en-US" sz="1100">
                                                          <a:latin typeface="Cambria Math" panose="02040503050406030204" pitchFamily="18" charset="0"/>
                                                        </a:rPr>
                                                        <m:t>tan</m:t>
                                                      </m:r>
                                                    </m:fName>
                                                    <m:e>
                                                      <m:r>
                                                        <a:rPr lang="en-US" sz="1100" i="1">
                                                          <a:latin typeface="Cambria Math" panose="02040503050406030204" pitchFamily="18" charset="0"/>
                                                        </a:rPr>
                                                        <m:t>𝜑</m:t>
                                                      </m:r>
                                                    </m:e>
                                                  </m:func>
                                                  <m:r>
                                                    <a:rPr lang="en-US" sz="1100" i="1">
                                                      <a:latin typeface="Cambria Math" panose="02040503050406030204" pitchFamily="18" charset="0"/>
                                                    </a:rPr>
                                                    <m:t>−</m:t>
                                                  </m:r>
                                                  <m:r>
                                                    <a:rPr lang="en-US" sz="1100" i="1">
                                                      <a:latin typeface="Cambria Math" panose="02040503050406030204" pitchFamily="18" charset="0"/>
                                                    </a:rPr>
                                                    <m:t>𝐶</m:t>
                                                  </m:r>
                                                  <m:r>
                                                    <a:rPr lang="en-US" sz="1100" i="1">
                                                      <a:latin typeface="Cambria Math" panose="02040503050406030204" pitchFamily="18" charset="0"/>
                                                    </a:rPr>
                                                    <m:t>)</m:t>
                                                  </m:r>
                                                  <m:func>
                                                    <m:funcPr>
                                                      <m:ctrlPr>
                                                        <a:rPr lang="en-US" sz="1100" i="1">
                                                          <a:latin typeface="Cambria Math" panose="02040503050406030204" pitchFamily="18" charset="0"/>
                                                        </a:rPr>
                                                      </m:ctrlPr>
                                                    </m:funcPr>
                                                    <m:fName>
                                                      <m:r>
                                                        <m:rPr>
                                                          <m:sty m:val="p"/>
                                                        </m:rPr>
                                                        <a:rPr lang="en-US" sz="1100">
                                                          <a:latin typeface="Cambria Math" panose="02040503050406030204" pitchFamily="18" charset="0"/>
                                                        </a:rPr>
                                                        <m:t>cos</m:t>
                                                      </m:r>
                                                    </m:fName>
                                                    <m:e>
                                                      <m:r>
                                                        <a:rPr lang="en-US" sz="1100" i="1">
                                                          <a:latin typeface="Cambria Math" panose="02040503050406030204" pitchFamily="18" charset="0"/>
                                                        </a:rPr>
                                                        <m:t>𝜑</m:t>
                                                      </m:r>
                                                    </m:e>
                                                  </m:func>
                                                </m:e>
                                              </m:d>
                                            </m:e>
                                            <m:sup>
                                              <m:r>
                                                <a:rPr lang="en-US" sz="1100" i="1">
                                                  <a:latin typeface="Cambria Math" panose="02040503050406030204" pitchFamily="18" charset="0"/>
                                                </a:rPr>
                                                <m:t>2</m:t>
                                              </m:r>
                                            </m:sup>
                                          </m:sSup>
                                          <m:r>
                                            <a:rPr lang="en-US" sz="1100" i="1">
                                              <a:latin typeface="Cambria Math" panose="02040503050406030204" pitchFamily="18" charset="0"/>
                                            </a:rPr>
                                            <m:t>+</m:t>
                                          </m:r>
                                          <m:sSup>
                                            <m:sSupPr>
                                              <m:ctrlPr>
                                                <a:rPr lang="en-US" sz="1100" i="1">
                                                  <a:solidFill>
                                                    <a:srgbClr val="FF00FF"/>
                                                  </a:solidFill>
                                                  <a:latin typeface="Cambria Math" panose="02040503050406030204" pitchFamily="18" charset="0"/>
                                                </a:rPr>
                                              </m:ctrlPr>
                                            </m:sSupPr>
                                            <m:e>
                                              <m:d>
                                                <m:dPr>
                                                  <m:ctrlPr>
                                                    <a:rPr lang="en-US" sz="1100" i="1">
                                                      <a:latin typeface="Cambria Math" panose="02040503050406030204" pitchFamily="18" charset="0"/>
                                                    </a:rPr>
                                                  </m:ctrlPr>
                                                </m:dPr>
                                                <m:e>
                                                  <m:r>
                                                    <a:rPr lang="en-US" sz="1100" i="1">
                                                      <a:solidFill>
                                                        <a:srgbClr val="FF00FF"/>
                                                      </a:solidFill>
                                                      <a:latin typeface="Cambria Math" panose="02040503050406030204" pitchFamily="18" charset="0"/>
                                                    </a:rPr>
                                                    <m:t>𝒳</m:t>
                                                  </m:r>
                                                  <m:r>
                                                    <a:rPr lang="en-US" sz="1100" i="1">
                                                      <a:solidFill>
                                                        <a:srgbClr val="FF00FF"/>
                                                      </a:solidFill>
                                                      <a:latin typeface="Cambria Math" panose="02040503050406030204" pitchFamily="18" charset="0"/>
                                                    </a:rPr>
                                                    <m:t>+0.5</m:t>
                                                  </m:r>
                                                </m:e>
                                              </m:d>
                                            </m:e>
                                            <m:sup>
                                              <m:r>
                                                <a:rPr lang="en-US" sz="1100" i="1">
                                                  <a:latin typeface="Cambria Math" panose="02040503050406030204" pitchFamily="18" charset="0"/>
                                                </a:rPr>
                                                <m:t>2</m:t>
                                              </m:r>
                                            </m:sup>
                                          </m:sSup>
                                        </m:e>
                                      </m:rad>
                                    </m:den>
                                  </m:f>
                                </m:e>
                              </m:d>
                            </m:e>
                            <m:sup>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r>
                                    <a:rPr lang="en-US" sz="1100" i="1">
                                      <a:latin typeface="Cambria Math" panose="02040503050406030204" pitchFamily="18" charset="0"/>
                                      <a:ea typeface="Cambria Math" panose="02040503050406030204" pitchFamily="18" charset="0"/>
                                    </a:rPr>
                                    <m:t>2</m:t>
                                  </m:r>
                                </m:den>
                              </m:f>
                            </m:sup>
                          </m:sSup>
                        </m:e>
                      </m:borderBox>
                    </m:oMath>
                  </m:oMathPara>
                </a14:m>
                <a:endParaRPr lang="en-US" sz="1300" dirty="0"/>
              </a:p>
            </p:txBody>
          </p:sp>
        </mc:Choice>
        <mc:Fallback xmlns="">
          <p:sp>
            <p:nvSpPr>
              <p:cNvPr id="6" name="TextBox 5">
                <a:extLst>
                  <a:ext uri="{FF2B5EF4-FFF2-40B4-BE49-F238E27FC236}">
                    <a16:creationId xmlns:a16="http://schemas.microsoft.com/office/drawing/2014/main" id="{0B1EFF0B-FB4F-D477-BC0C-DB162C6C0096}"/>
                  </a:ext>
                </a:extLst>
              </p:cNvPr>
              <p:cNvSpPr txBox="1">
                <a:spLocks noRot="1" noChangeAspect="1" noMove="1" noResize="1" noEditPoints="1" noAdjustHandles="1" noChangeArrowheads="1" noChangeShapeType="1" noTextEdit="1"/>
              </p:cNvSpPr>
              <p:nvPr/>
            </p:nvSpPr>
            <p:spPr>
              <a:xfrm>
                <a:off x="144742" y="3427074"/>
                <a:ext cx="8854516" cy="79970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D95E2E8-579F-FEC5-FEFA-DF3BCCC1DDD8}"/>
                  </a:ext>
                </a:extLst>
              </p:cNvPr>
              <p:cNvSpPr txBox="1"/>
              <p:nvPr/>
            </p:nvSpPr>
            <p:spPr>
              <a:xfrm>
                <a:off x="3557319" y="241944"/>
                <a:ext cx="1887761" cy="27699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ℛ</m:t>
                      </m:r>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𝑑</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𝑑</m:t>
                              </m:r>
                            </m:e>
                            <m:sub>
                              <m:r>
                                <a:rPr lang="en-US" sz="1200" b="0" i="1" smtClean="0">
                                  <a:latin typeface="Cambria Math" panose="02040503050406030204" pitchFamily="18" charset="0"/>
                                </a:rPr>
                                <m:t>2</m:t>
                              </m:r>
                            </m:sub>
                          </m:sSub>
                        </m:e>
                      </m:d>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tan</m:t>
                          </m:r>
                        </m:fName>
                        <m:e>
                          <m:r>
                            <a:rPr lang="en-US" sz="1200" b="0" i="1" smtClean="0">
                              <a:latin typeface="Cambria Math" panose="02040503050406030204" pitchFamily="18" charset="0"/>
                            </a:rPr>
                            <m:t>𝜑</m:t>
                          </m:r>
                        </m:e>
                      </m:func>
                      <m:r>
                        <a:rPr lang="en-US" sz="1200" b="0" i="1" smtClean="0">
                          <a:latin typeface="Cambria Math" panose="02040503050406030204" pitchFamily="18" charset="0"/>
                        </a:rPr>
                        <m:t>−</m:t>
                      </m:r>
                      <m:r>
                        <a:rPr lang="en-US" sz="1200" b="0" i="1" smtClean="0">
                          <a:latin typeface="Cambria Math" panose="02040503050406030204" pitchFamily="18" charset="0"/>
                        </a:rPr>
                        <m:t>𝐶</m:t>
                      </m:r>
                    </m:oMath>
                  </m:oMathPara>
                </a14:m>
                <a:endParaRPr lang="en-US" sz="1200" dirty="0"/>
              </a:p>
            </p:txBody>
          </p:sp>
        </mc:Choice>
        <mc:Fallback xmlns="">
          <p:sp>
            <p:nvSpPr>
              <p:cNvPr id="7" name="TextBox 6">
                <a:extLst>
                  <a:ext uri="{FF2B5EF4-FFF2-40B4-BE49-F238E27FC236}">
                    <a16:creationId xmlns:a16="http://schemas.microsoft.com/office/drawing/2014/main" id="{8D95E2E8-579F-FEC5-FEFA-DF3BCCC1DDD8}"/>
                  </a:ext>
                </a:extLst>
              </p:cNvPr>
              <p:cNvSpPr txBox="1">
                <a:spLocks noRot="1" noChangeAspect="1" noMove="1" noResize="1" noEditPoints="1" noAdjustHandles="1" noChangeArrowheads="1" noChangeShapeType="1" noTextEdit="1"/>
              </p:cNvSpPr>
              <p:nvPr/>
            </p:nvSpPr>
            <p:spPr>
              <a:xfrm>
                <a:off x="3557319" y="241944"/>
                <a:ext cx="1887761" cy="276999"/>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1B518D2-2D8F-AA96-1F1D-EE7D1A54DB07}"/>
                  </a:ext>
                </a:extLst>
              </p:cNvPr>
              <p:cNvSpPr txBox="1"/>
              <p:nvPr/>
            </p:nvSpPr>
            <p:spPr>
              <a:xfrm>
                <a:off x="3942511" y="5528447"/>
                <a:ext cx="5119336" cy="827662"/>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𝜑</m:t>
                          </m:r>
                          <m:r>
                            <a:rPr lang="en-US" sz="1400" i="1">
                              <a:latin typeface="Cambria Math" panose="02040503050406030204" pitchFamily="18" charset="0"/>
                              <a:ea typeface="Cambria Math" panose="02040503050406030204" pitchFamily="18" charset="0"/>
                            </a:rPr>
                            <m:t>=0</m:t>
                          </m:r>
                        </m:e>
                      </m:d>
                      <m:r>
                        <a:rPr lang="en-US" sz="1400" i="1">
                          <a:latin typeface="Cambria Math" panose="02040503050406030204" pitchFamily="18" charset="0"/>
                          <a:ea typeface="Cambria Math" panose="02040503050406030204" pitchFamily="18" charset="0"/>
                        </a:rPr>
                        <m:t>⇒ </m:t>
                      </m:r>
                      <m:borderBox>
                        <m:borderBoxPr>
                          <m:ctrlPr>
                            <a:rPr lang="en-US" sz="1300" i="1" smtClean="0">
                              <a:latin typeface="Cambria Math" panose="02040503050406030204" pitchFamily="18" charset="0"/>
                              <a:ea typeface="Cambria Math" panose="02040503050406030204" pitchFamily="18" charset="0"/>
                            </a:rPr>
                          </m:ctrlPr>
                        </m:borderBoxPr>
                        <m:e>
                          <m:r>
                            <a:rPr lang="en-US" sz="1300" i="1">
                              <a:latin typeface="Cambria Math" panose="02040503050406030204" pitchFamily="18" charset="0"/>
                              <a:ea typeface="Cambria Math" panose="02040503050406030204" pitchFamily="18" charset="0"/>
                            </a:rPr>
                            <m:t>𝑞</m:t>
                          </m:r>
                          <m:r>
                            <a:rPr lang="en-US" sz="1300" i="1">
                              <a:latin typeface="Cambria Math" panose="02040503050406030204" pitchFamily="18" charset="0"/>
                              <a:ea typeface="Cambria Math" panose="02040503050406030204" pitchFamily="18" charset="0"/>
                            </a:rPr>
                            <m:t>=</m:t>
                          </m:r>
                          <m:f>
                            <m:fPr>
                              <m:ctrlPr>
                                <a:rPr lang="en-US" sz="1300" i="1">
                                  <a:latin typeface="Cambria Math" panose="02040503050406030204" pitchFamily="18" charset="0"/>
                                  <a:ea typeface="Cambria Math" panose="02040503050406030204" pitchFamily="18" charset="0"/>
                                </a:rPr>
                              </m:ctrlPr>
                            </m:fPr>
                            <m:num>
                              <m:r>
                                <a:rPr lang="en-US" sz="1300" i="1">
                                  <a:latin typeface="Cambria Math" panose="02040503050406030204" pitchFamily="18" charset="0"/>
                                  <a:ea typeface="Cambria Math" panose="02040503050406030204" pitchFamily="18" charset="0"/>
                                </a:rPr>
                                <m:t>2</m:t>
                              </m:r>
                              <m:rad>
                                <m:radPr>
                                  <m:degHide m:val="on"/>
                                  <m:ctrlPr>
                                    <a:rPr lang="en-US" sz="1300" i="1">
                                      <a:latin typeface="Cambria Math" panose="02040503050406030204" pitchFamily="18" charset="0"/>
                                      <a:ea typeface="Cambria Math" panose="02040503050406030204" pitchFamily="18" charset="0"/>
                                    </a:rPr>
                                  </m:ctrlPr>
                                </m:radPr>
                                <m:deg/>
                                <m:e>
                                  <m:r>
                                    <a:rPr lang="en-US" sz="1300" i="1">
                                      <a:latin typeface="Cambria Math" panose="02040503050406030204" pitchFamily="18" charset="0"/>
                                      <a:ea typeface="Cambria Math" panose="02040503050406030204" pitchFamily="18" charset="0"/>
                                    </a:rPr>
                                    <m:t>2</m:t>
                                  </m:r>
                                </m:e>
                              </m:rad>
                              <m:r>
                                <a:rPr lang="en-US" sz="1300" i="1">
                                  <a:latin typeface="Cambria Math" panose="02040503050406030204" pitchFamily="18" charset="0"/>
                                  <a:ea typeface="Cambria Math" panose="02040503050406030204" pitchFamily="18" charset="0"/>
                                </a:rPr>
                                <m:t>𝜋</m:t>
                              </m:r>
                            </m:num>
                            <m:den>
                              <m:r>
                                <a:rPr lang="en-US" sz="1300" i="1">
                                  <a:latin typeface="Cambria Math" panose="02040503050406030204" pitchFamily="18" charset="0"/>
                                  <a:ea typeface="Cambria Math" panose="02040503050406030204" pitchFamily="18" charset="0"/>
                                </a:rPr>
                                <m:t>𝜆</m:t>
                              </m:r>
                            </m:den>
                          </m:f>
                          <m:sSup>
                            <m:sSupPr>
                              <m:ctrlPr>
                                <a:rPr lang="en-US" sz="1300" i="1">
                                  <a:latin typeface="Cambria Math" panose="02040503050406030204" pitchFamily="18" charset="0"/>
                                  <a:ea typeface="Cambria Math" panose="02040503050406030204" pitchFamily="18" charset="0"/>
                                </a:rPr>
                              </m:ctrlPr>
                            </m:sSupPr>
                            <m:e>
                              <m:d>
                                <m:dPr>
                                  <m:begChr m:val="["/>
                                  <m:endChr m:val="]"/>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1−</m:t>
                                  </m:r>
                                  <m:f>
                                    <m:fPr>
                                      <m:ctrlPr>
                                        <a:rPr lang="en-US" sz="1300" i="1">
                                          <a:latin typeface="Cambria Math" panose="02040503050406030204" pitchFamily="18" charset="0"/>
                                        </a:rPr>
                                      </m:ctrlPr>
                                    </m:fPr>
                                    <m:num>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𝑑</m:t>
                                          </m:r>
                                        </m:e>
                                        <m:sub>
                                          <m:r>
                                            <a:rPr lang="en-US" sz="1300" b="0" i="1" smtClean="0">
                                              <a:latin typeface="Cambria Math" panose="02040503050406030204" pitchFamily="18" charset="0"/>
                                            </a:rPr>
                                            <m:t>2</m:t>
                                          </m:r>
                                        </m:sub>
                                      </m:sSub>
                                    </m:num>
                                    <m:den>
                                      <m:rad>
                                        <m:radPr>
                                          <m:degHide m:val="on"/>
                                          <m:ctrlPr>
                                            <a:rPr lang="en-US" sz="1300" i="1">
                                              <a:latin typeface="Cambria Math" panose="02040503050406030204" pitchFamily="18" charset="0"/>
                                            </a:rPr>
                                          </m:ctrlPr>
                                        </m:radPr>
                                        <m:deg/>
                                        <m:e>
                                          <m:sSubSup>
                                            <m:sSubSupPr>
                                              <m:ctrlPr>
                                                <a:rPr lang="en-US" sz="1300" b="0" i="1" smtClean="0">
                                                  <a:latin typeface="Cambria Math" panose="02040503050406030204" pitchFamily="18" charset="0"/>
                                                </a:rPr>
                                              </m:ctrlPr>
                                            </m:sSubSupPr>
                                            <m:e>
                                              <m:r>
                                                <a:rPr lang="en-US" sz="1300" b="0" i="1" smtClean="0">
                                                  <a:latin typeface="Cambria Math" panose="02040503050406030204" pitchFamily="18" charset="0"/>
                                                </a:rPr>
                                                <m:t>𝑑</m:t>
                                              </m:r>
                                            </m:e>
                                            <m:sub>
                                              <m:r>
                                                <a:rPr lang="en-US" sz="1300" b="0" i="1" smtClean="0">
                                                  <a:latin typeface="Cambria Math" panose="02040503050406030204" pitchFamily="18" charset="0"/>
                                                </a:rPr>
                                                <m:t>2</m:t>
                                              </m:r>
                                            </m:sub>
                                            <m:sup>
                                              <m:r>
                                                <a:rPr lang="en-US" sz="1300" b="0" i="1" smtClean="0">
                                                  <a:latin typeface="Cambria Math" panose="02040503050406030204" pitchFamily="18" charset="0"/>
                                                </a:rPr>
                                                <m:t>2</m:t>
                                              </m:r>
                                            </m:sup>
                                          </m:sSubSup>
                                          <m:r>
                                            <a:rPr lang="en-US" sz="1300" i="1">
                                              <a:latin typeface="Cambria Math" panose="02040503050406030204" pitchFamily="18" charset="0"/>
                                            </a:rPr>
                                            <m:t>+</m:t>
                                          </m:r>
                                          <m:sSup>
                                            <m:sSupPr>
                                              <m:ctrlPr>
                                                <a:rPr lang="en-US" sz="1300" i="1">
                                                  <a:latin typeface="Cambria Math" panose="02040503050406030204" pitchFamily="18" charset="0"/>
                                                </a:rPr>
                                              </m:ctrlPr>
                                            </m:sSupPr>
                                            <m:e>
                                              <m:r>
                                                <a:rPr lang="en-US" sz="1300" i="1">
                                                  <a:latin typeface="Cambria Math" panose="02040503050406030204" pitchFamily="18" charset="0"/>
                                                </a:rPr>
                                                <m:t>(</m:t>
                                              </m:r>
                                              <m:d>
                                                <m:dPr>
                                                  <m:ctrlPr>
                                                    <a:rPr lang="en-US" sz="1400" i="1">
                                                      <a:latin typeface="Cambria Math" panose="02040503050406030204" pitchFamily="18" charset="0"/>
                                                    </a:rPr>
                                                  </m:ctrlPr>
                                                </m:dPr>
                                                <m:e>
                                                  <m:r>
                                                    <a:rPr lang="en-US" sz="1400" i="1">
                                                      <a:solidFill>
                                                        <a:srgbClr val="00B0F0"/>
                                                      </a:solidFill>
                                                      <a:latin typeface="Cambria Math" panose="02040503050406030204" pitchFamily="18" charset="0"/>
                                                    </a:rPr>
                                                    <m:t>𝒴</m:t>
                                                  </m:r>
                                                  <m:r>
                                                    <a:rPr lang="en-US" sz="1400" i="1">
                                                      <a:solidFill>
                                                        <a:srgbClr val="00B0F0"/>
                                                      </a:solidFill>
                                                      <a:latin typeface="Cambria Math" panose="02040503050406030204" pitchFamily="18" charset="0"/>
                                                    </a:rPr>
                                                    <m:t>+0.5</m:t>
                                                  </m:r>
                                                </m:e>
                                              </m:d>
                                              <m:r>
                                                <a:rPr lang="en-US" sz="1300" i="1">
                                                  <a:latin typeface="Cambria Math" panose="02040503050406030204" pitchFamily="18" charset="0"/>
                                                </a:rPr>
                                                <m:t>−</m:t>
                                              </m:r>
                                              <m:r>
                                                <a:rPr lang="en-US" sz="1300" i="1">
                                                  <a:latin typeface="Cambria Math" panose="02040503050406030204" pitchFamily="18" charset="0"/>
                                                </a:rPr>
                                                <m:t>𝐶</m:t>
                                              </m:r>
                                              <m:r>
                                                <a:rPr lang="en-US" sz="1300" i="1">
                                                  <a:latin typeface="Cambria Math" panose="02040503050406030204" pitchFamily="18" charset="0"/>
                                                </a:rPr>
                                                <m:t>)</m:t>
                                              </m:r>
                                            </m:e>
                                            <m:sup>
                                              <m:r>
                                                <a:rPr lang="en-US" sz="1300" i="1">
                                                  <a:latin typeface="Cambria Math" panose="02040503050406030204" pitchFamily="18" charset="0"/>
                                                </a:rPr>
                                                <m:t>2</m:t>
                                              </m:r>
                                            </m:sup>
                                          </m:sSup>
                                          <m:r>
                                            <a:rPr lang="en-US" sz="1300" i="1">
                                              <a:latin typeface="Cambria Math" panose="02040503050406030204" pitchFamily="18" charset="0"/>
                                            </a:rPr>
                                            <m:t>+</m:t>
                                          </m:r>
                                          <m:sSup>
                                            <m:sSupPr>
                                              <m:ctrlPr>
                                                <a:rPr lang="en-US" sz="1400" i="1">
                                                  <a:solidFill>
                                                    <a:srgbClr val="FF00FF"/>
                                                  </a:solidFill>
                                                  <a:latin typeface="Cambria Math" panose="02040503050406030204" pitchFamily="18" charset="0"/>
                                                </a:rPr>
                                              </m:ctrlPr>
                                            </m:sSupPr>
                                            <m:e>
                                              <m:d>
                                                <m:dPr>
                                                  <m:ctrlPr>
                                                    <a:rPr lang="en-US" sz="1400" i="1">
                                                      <a:latin typeface="Cambria Math" panose="02040503050406030204" pitchFamily="18" charset="0"/>
                                                    </a:rPr>
                                                  </m:ctrlPr>
                                                </m:dPr>
                                                <m:e>
                                                  <m:r>
                                                    <a:rPr lang="en-US" sz="1400" i="1">
                                                      <a:solidFill>
                                                        <a:srgbClr val="FF00FF"/>
                                                      </a:solidFill>
                                                      <a:latin typeface="Cambria Math" panose="02040503050406030204" pitchFamily="18" charset="0"/>
                                                    </a:rPr>
                                                    <m:t>𝒳</m:t>
                                                  </m:r>
                                                  <m:r>
                                                    <a:rPr lang="en-US" sz="1400" i="1">
                                                      <a:solidFill>
                                                        <a:srgbClr val="FF00FF"/>
                                                      </a:solidFill>
                                                      <a:latin typeface="Cambria Math" panose="02040503050406030204" pitchFamily="18" charset="0"/>
                                                    </a:rPr>
                                                    <m:t>+0.5</m:t>
                                                  </m:r>
                                                </m:e>
                                              </m:d>
                                            </m:e>
                                            <m:sup>
                                              <m:r>
                                                <a:rPr lang="en-US" sz="1400" i="1">
                                                  <a:latin typeface="Cambria Math" panose="02040503050406030204" pitchFamily="18" charset="0"/>
                                                </a:rPr>
                                                <m:t>2</m:t>
                                              </m:r>
                                            </m:sup>
                                          </m:sSup>
                                        </m:e>
                                      </m:rad>
                                    </m:den>
                                  </m:f>
                                </m:e>
                              </m:d>
                            </m:e>
                            <m:sup>
                              <m:f>
                                <m:fPr>
                                  <m:ctrlPr>
                                    <a:rPr lang="en-US" sz="1300" i="1">
                                      <a:latin typeface="Cambria Math" panose="02040503050406030204" pitchFamily="18" charset="0"/>
                                      <a:ea typeface="Cambria Math" panose="02040503050406030204" pitchFamily="18" charset="0"/>
                                    </a:rPr>
                                  </m:ctrlPr>
                                </m:fPr>
                                <m:num>
                                  <m:r>
                                    <a:rPr lang="en-US" sz="1300" i="1">
                                      <a:latin typeface="Cambria Math" panose="02040503050406030204" pitchFamily="18" charset="0"/>
                                      <a:ea typeface="Cambria Math" panose="02040503050406030204" pitchFamily="18" charset="0"/>
                                    </a:rPr>
                                    <m:t>1</m:t>
                                  </m:r>
                                </m:num>
                                <m:den>
                                  <m:r>
                                    <a:rPr lang="en-US" sz="1300" i="1">
                                      <a:latin typeface="Cambria Math" panose="02040503050406030204" pitchFamily="18" charset="0"/>
                                      <a:ea typeface="Cambria Math" panose="02040503050406030204" pitchFamily="18" charset="0"/>
                                    </a:rPr>
                                    <m:t>2</m:t>
                                  </m:r>
                                </m:den>
                              </m:f>
                            </m:sup>
                          </m:sSup>
                        </m:e>
                      </m:borderBox>
                    </m:oMath>
                  </m:oMathPara>
                </a14:m>
                <a:endParaRPr lang="en-US" sz="1300" dirty="0"/>
              </a:p>
            </p:txBody>
          </p:sp>
        </mc:Choice>
        <mc:Fallback xmlns="">
          <p:sp>
            <p:nvSpPr>
              <p:cNvPr id="10" name="TextBox 9">
                <a:extLst>
                  <a:ext uri="{FF2B5EF4-FFF2-40B4-BE49-F238E27FC236}">
                    <a16:creationId xmlns:a16="http://schemas.microsoft.com/office/drawing/2014/main" id="{D1B518D2-2D8F-AA96-1F1D-EE7D1A54DB07}"/>
                  </a:ext>
                </a:extLst>
              </p:cNvPr>
              <p:cNvSpPr txBox="1">
                <a:spLocks noRot="1" noChangeAspect="1" noMove="1" noResize="1" noEditPoints="1" noAdjustHandles="1" noChangeArrowheads="1" noChangeShapeType="1" noTextEdit="1"/>
              </p:cNvSpPr>
              <p:nvPr/>
            </p:nvSpPr>
            <p:spPr>
              <a:xfrm>
                <a:off x="3942511" y="5528447"/>
                <a:ext cx="5119336" cy="82766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D07A41C-0514-9AE1-FFA3-3E33F6514986}"/>
                  </a:ext>
                </a:extLst>
              </p:cNvPr>
              <p:cNvSpPr txBox="1"/>
              <p:nvPr/>
            </p:nvSpPr>
            <p:spPr>
              <a:xfrm>
                <a:off x="207331" y="4541708"/>
                <a:ext cx="8854516" cy="736292"/>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𝐼𝐺𝑂𝑅</m:t>
                      </m:r>
                      <m:r>
                        <a:rPr lang="en-US" sz="1300" b="0" i="1" smtClean="0">
                          <a:latin typeface="Cambria Math" panose="02040503050406030204" pitchFamily="18" charset="0"/>
                          <a:ea typeface="Cambria Math" panose="02040503050406030204" pitchFamily="18" charset="0"/>
                        </a:rPr>
                        <m:t> </m:t>
                      </m:r>
                      <m:r>
                        <a:rPr lang="en-US" sz="1300" b="0" i="1" smtClean="0">
                          <a:latin typeface="Cambria Math" panose="02040503050406030204" pitchFamily="18" charset="0"/>
                          <a:ea typeface="Cambria Math" panose="02040503050406030204" pitchFamily="18" charset="0"/>
                        </a:rPr>
                        <m:t>𝑠𝑢𝑏𝑠𝑡𝑖𝑡𝑢𝑡𝑒𝑑</m:t>
                      </m:r>
                      <m:r>
                        <a:rPr lang="en-US" sz="1300" b="0" i="1" smtClean="0">
                          <a:latin typeface="Cambria Math" panose="02040503050406030204" pitchFamily="18" charset="0"/>
                          <a:ea typeface="Cambria Math" panose="02040503050406030204" pitchFamily="18" charset="0"/>
                        </a:rPr>
                        <m:t> </m:t>
                      </m:r>
                      <m:r>
                        <a:rPr lang="en-US" sz="1300" b="0" i="1" smtClean="0">
                          <a:latin typeface="Cambria Math" panose="02040503050406030204" pitchFamily="18" charset="0"/>
                          <a:ea typeface="Cambria Math" panose="02040503050406030204" pitchFamily="18" charset="0"/>
                        </a:rPr>
                        <m:t>𝑣𝑎𝑟𝑖𝑎𝑏𝑙𝑒𝑠</m:t>
                      </m:r>
                      <m:r>
                        <a:rPr lang="en-US" sz="1300" b="0" i="1" smtClean="0">
                          <a:latin typeface="Cambria Math" panose="02040503050406030204" pitchFamily="18" charset="0"/>
                          <a:ea typeface="Cambria Math" panose="02040503050406030204" pitchFamily="18" charset="0"/>
                        </a:rPr>
                        <m:t> </m:t>
                      </m:r>
                      <m:borderBox>
                        <m:borderBoxPr>
                          <m:ctrlPr>
                            <a:rPr lang="en-US" sz="1300" i="1" smtClean="0">
                              <a:latin typeface="Cambria Math" panose="02040503050406030204" pitchFamily="18" charset="0"/>
                              <a:ea typeface="Cambria Math" panose="02040503050406030204" pitchFamily="18" charset="0"/>
                            </a:rPr>
                          </m:ctrlPr>
                        </m:borderBoxPr>
                        <m:e>
                          <m:r>
                            <a:rPr lang="en-US" sz="1300" i="1">
                              <a:latin typeface="Cambria Math" panose="02040503050406030204" pitchFamily="18" charset="0"/>
                              <a:ea typeface="Cambria Math" panose="02040503050406030204" pitchFamily="18" charset="0"/>
                            </a:rPr>
                            <m:t>𝑞</m:t>
                          </m:r>
                          <m:r>
                            <a:rPr lang="en-US" sz="1300" i="1">
                              <a:latin typeface="Cambria Math" panose="02040503050406030204" pitchFamily="18" charset="0"/>
                              <a:ea typeface="Cambria Math" panose="02040503050406030204" pitchFamily="18" charset="0"/>
                            </a:rPr>
                            <m:t>=</m:t>
                          </m:r>
                          <m:f>
                            <m:fPr>
                              <m:ctrlPr>
                                <a:rPr lang="en-US" sz="1300" i="1">
                                  <a:latin typeface="Cambria Math" panose="02040503050406030204" pitchFamily="18" charset="0"/>
                                  <a:ea typeface="Cambria Math" panose="02040503050406030204" pitchFamily="18" charset="0"/>
                                </a:rPr>
                              </m:ctrlPr>
                            </m:fPr>
                            <m:num>
                              <m:r>
                                <a:rPr lang="en-US" sz="1300" i="1">
                                  <a:latin typeface="Cambria Math" panose="02040503050406030204" pitchFamily="18" charset="0"/>
                                  <a:ea typeface="Cambria Math" panose="02040503050406030204" pitchFamily="18" charset="0"/>
                                </a:rPr>
                                <m:t>2</m:t>
                              </m:r>
                              <m:rad>
                                <m:radPr>
                                  <m:degHide m:val="on"/>
                                  <m:ctrlPr>
                                    <a:rPr lang="en-US" sz="1300" i="1">
                                      <a:latin typeface="Cambria Math" panose="02040503050406030204" pitchFamily="18" charset="0"/>
                                      <a:ea typeface="Cambria Math" panose="02040503050406030204" pitchFamily="18" charset="0"/>
                                    </a:rPr>
                                  </m:ctrlPr>
                                </m:radPr>
                                <m:deg/>
                                <m:e>
                                  <m:r>
                                    <a:rPr lang="en-US" sz="1300" i="1">
                                      <a:latin typeface="Cambria Math" panose="02040503050406030204" pitchFamily="18" charset="0"/>
                                      <a:ea typeface="Cambria Math" panose="02040503050406030204" pitchFamily="18" charset="0"/>
                                    </a:rPr>
                                    <m:t>2</m:t>
                                  </m:r>
                                </m:e>
                              </m:rad>
                              <m:r>
                                <a:rPr lang="en-US" sz="1300" i="1">
                                  <a:latin typeface="Cambria Math" panose="02040503050406030204" pitchFamily="18" charset="0"/>
                                  <a:ea typeface="Cambria Math" panose="02040503050406030204" pitchFamily="18" charset="0"/>
                                </a:rPr>
                                <m:t>𝜋</m:t>
                              </m:r>
                            </m:num>
                            <m:den>
                              <m:r>
                                <a:rPr lang="en-US" sz="1300" i="1">
                                  <a:latin typeface="Cambria Math" panose="02040503050406030204" pitchFamily="18" charset="0"/>
                                  <a:ea typeface="Cambria Math" panose="02040503050406030204" pitchFamily="18" charset="0"/>
                                </a:rPr>
                                <m:t>𝜆</m:t>
                              </m:r>
                            </m:den>
                          </m:f>
                          <m:sSup>
                            <m:sSupPr>
                              <m:ctrlPr>
                                <a:rPr lang="en-US" sz="1300" i="1">
                                  <a:latin typeface="Cambria Math" panose="02040503050406030204" pitchFamily="18" charset="0"/>
                                  <a:ea typeface="Cambria Math" panose="02040503050406030204" pitchFamily="18" charset="0"/>
                                </a:rPr>
                              </m:ctrlPr>
                            </m:sSupPr>
                            <m:e>
                              <m:d>
                                <m:dPr>
                                  <m:begChr m:val="["/>
                                  <m:endChr m:val="]"/>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1−</m:t>
                                  </m:r>
                                  <m:f>
                                    <m:fPr>
                                      <m:ctrlPr>
                                        <a:rPr lang="en-US" sz="1300" i="1">
                                          <a:latin typeface="Cambria Math" panose="02040503050406030204" pitchFamily="18" charset="0"/>
                                        </a:rPr>
                                      </m:ctrlPr>
                                    </m:fPr>
                                    <m:num>
                                      <m:r>
                                        <a:rPr lang="en-US" sz="1300" b="0" i="1" smtClean="0">
                                          <a:latin typeface="Cambria Math" panose="02040503050406030204" pitchFamily="18" charset="0"/>
                                        </a:rPr>
                                        <m:t>𝑎</m:t>
                                      </m:r>
                                    </m:num>
                                    <m:den>
                                      <m:rad>
                                        <m:radPr>
                                          <m:degHide m:val="on"/>
                                          <m:ctrlPr>
                                            <a:rPr lang="en-US" sz="1300" i="1">
                                              <a:latin typeface="Cambria Math" panose="02040503050406030204" pitchFamily="18" charset="0"/>
                                            </a:rPr>
                                          </m:ctrlPr>
                                        </m:radPr>
                                        <m:deg/>
                                        <m:e>
                                          <m:sSup>
                                            <m:sSupPr>
                                              <m:ctrlPr>
                                                <a:rPr lang="en-US" sz="1300" b="0" i="1" smtClean="0">
                                                  <a:latin typeface="Cambria Math" panose="02040503050406030204" pitchFamily="18" charset="0"/>
                                                </a:rPr>
                                              </m:ctrlPr>
                                            </m:sSupPr>
                                            <m:e>
                                              <m:r>
                                                <a:rPr lang="en-US" sz="1300" b="0" i="1" smtClean="0">
                                                  <a:latin typeface="Cambria Math" panose="02040503050406030204" pitchFamily="18" charset="0"/>
                                                </a:rPr>
                                                <m:t>𝑎</m:t>
                                              </m:r>
                                            </m:e>
                                            <m:sup>
                                              <m:r>
                                                <a:rPr lang="en-US" sz="1300" b="0" i="1" smtClean="0">
                                                  <a:latin typeface="Cambria Math" panose="02040503050406030204" pitchFamily="18" charset="0"/>
                                                </a:rPr>
                                                <m:t>2</m:t>
                                              </m:r>
                                            </m:sup>
                                          </m:sSup>
                                          <m:r>
                                            <a:rPr lang="en-US" sz="1300" i="1">
                                              <a:latin typeface="Cambria Math" panose="02040503050406030204" pitchFamily="18" charset="0"/>
                                            </a:rPr>
                                            <m:t>+</m:t>
                                          </m:r>
                                          <m:r>
                                            <a:rPr lang="en-US" sz="1300" b="0" i="1" smtClean="0">
                                              <a:latin typeface="Cambria Math" panose="02040503050406030204" pitchFamily="18" charset="0"/>
                                            </a:rPr>
                                            <m:t>𝑏</m:t>
                                          </m:r>
                                        </m:e>
                                      </m:rad>
                                    </m:den>
                                  </m:f>
                                </m:e>
                              </m:d>
                            </m:e>
                            <m:sup>
                              <m:f>
                                <m:fPr>
                                  <m:ctrlPr>
                                    <a:rPr lang="en-US" sz="1300" i="1">
                                      <a:latin typeface="Cambria Math" panose="02040503050406030204" pitchFamily="18" charset="0"/>
                                      <a:ea typeface="Cambria Math" panose="02040503050406030204" pitchFamily="18" charset="0"/>
                                    </a:rPr>
                                  </m:ctrlPr>
                                </m:fPr>
                                <m:num>
                                  <m:r>
                                    <a:rPr lang="en-US" sz="1300" i="1">
                                      <a:latin typeface="Cambria Math" panose="02040503050406030204" pitchFamily="18" charset="0"/>
                                      <a:ea typeface="Cambria Math" panose="02040503050406030204" pitchFamily="18" charset="0"/>
                                    </a:rPr>
                                    <m:t>1</m:t>
                                  </m:r>
                                </m:num>
                                <m:den>
                                  <m:r>
                                    <a:rPr lang="en-US" sz="1300" i="1">
                                      <a:latin typeface="Cambria Math" panose="02040503050406030204" pitchFamily="18" charset="0"/>
                                      <a:ea typeface="Cambria Math" panose="02040503050406030204" pitchFamily="18" charset="0"/>
                                    </a:rPr>
                                    <m:t>2</m:t>
                                  </m:r>
                                </m:den>
                              </m:f>
                            </m:sup>
                          </m:sSup>
                        </m:e>
                      </m:borderBox>
                    </m:oMath>
                  </m:oMathPara>
                </a14:m>
                <a:endParaRPr lang="en-US" sz="1300" dirty="0"/>
              </a:p>
            </p:txBody>
          </p:sp>
        </mc:Choice>
        <mc:Fallback xmlns="">
          <p:sp>
            <p:nvSpPr>
              <p:cNvPr id="2" name="TextBox 1">
                <a:extLst>
                  <a:ext uri="{FF2B5EF4-FFF2-40B4-BE49-F238E27FC236}">
                    <a16:creationId xmlns:a16="http://schemas.microsoft.com/office/drawing/2014/main" id="{4D07A41C-0514-9AE1-FFA3-3E33F6514986}"/>
                  </a:ext>
                </a:extLst>
              </p:cNvPr>
              <p:cNvSpPr txBox="1">
                <a:spLocks noRot="1" noChangeAspect="1" noMove="1" noResize="1" noEditPoints="1" noAdjustHandles="1" noChangeArrowheads="1" noChangeShapeType="1" noTextEdit="1"/>
              </p:cNvSpPr>
              <p:nvPr/>
            </p:nvSpPr>
            <p:spPr>
              <a:xfrm>
                <a:off x="207331" y="4541708"/>
                <a:ext cx="8854516" cy="73629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9399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1EFF0B-FB4F-D477-BC0C-DB162C6C0096}"/>
                  </a:ext>
                </a:extLst>
              </p:cNvPr>
              <p:cNvSpPr txBox="1"/>
              <p:nvPr/>
            </p:nvSpPr>
            <p:spPr>
              <a:xfrm>
                <a:off x="-6724" y="4536089"/>
                <a:ext cx="9144000" cy="1188787"/>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en-US" sz="1150" i="1" smtClean="0">
                              <a:latin typeface="Cambria Math" panose="02040503050406030204" pitchFamily="18" charset="0"/>
                              <a:ea typeface="Cambria Math" panose="02040503050406030204" pitchFamily="18" charset="0"/>
                            </a:rPr>
                          </m:ctrlPr>
                        </m:borderBoxPr>
                        <m:e>
                          <m:eqArr>
                            <m:eqArrPr>
                              <m:ctrlPr>
                                <a:rPr lang="en-US" sz="1150" i="1">
                                  <a:latin typeface="Cambria Math" panose="02040503050406030204" pitchFamily="18" charset="0"/>
                                  <a:ea typeface="Cambria Math" panose="02040503050406030204" pitchFamily="18" charset="0"/>
                                </a:rPr>
                              </m:ctrlPr>
                            </m:eqArrPr>
                            <m:e>
                              <m:r>
                                <a:rPr lang="en-US" sz="1150" i="1">
                                  <a:latin typeface="Cambria Math" panose="02040503050406030204" pitchFamily="18" charset="0"/>
                                  <a:ea typeface="Cambria Math" panose="02040503050406030204" pitchFamily="18" charset="0"/>
                                </a:rPr>
                                <m:t>𝑞</m:t>
                              </m:r>
                              <m:r>
                                <a:rPr lang="en-US" sz="1150" i="1">
                                  <a:latin typeface="Cambria Math" panose="02040503050406030204" pitchFamily="18" charset="0"/>
                                  <a:ea typeface="Cambria Math" panose="02040503050406030204" pitchFamily="18" charset="0"/>
                                </a:rPr>
                                <m:t>=</m:t>
                              </m:r>
                              <m:f>
                                <m:fPr>
                                  <m:ctrlPr>
                                    <a:rPr lang="en-US" sz="1150" i="1">
                                      <a:latin typeface="Cambria Math" panose="02040503050406030204" pitchFamily="18" charset="0"/>
                                      <a:ea typeface="Cambria Math" panose="02040503050406030204" pitchFamily="18" charset="0"/>
                                    </a:rPr>
                                  </m:ctrlPr>
                                </m:fPr>
                                <m:num>
                                  <m:r>
                                    <a:rPr lang="en-US" sz="1150" i="1">
                                      <a:latin typeface="Cambria Math" panose="02040503050406030204" pitchFamily="18" charset="0"/>
                                      <a:ea typeface="Cambria Math" panose="02040503050406030204" pitchFamily="18" charset="0"/>
                                    </a:rPr>
                                    <m:t>4</m:t>
                                  </m:r>
                                  <m:r>
                                    <a:rPr lang="en-US" sz="1150" i="1">
                                      <a:latin typeface="Cambria Math" panose="02040503050406030204" pitchFamily="18" charset="0"/>
                                      <a:ea typeface="Cambria Math" panose="02040503050406030204" pitchFamily="18" charset="0"/>
                                    </a:rPr>
                                    <m:t>𝜋</m:t>
                                  </m:r>
                                </m:num>
                                <m:den>
                                  <m:r>
                                    <a:rPr lang="en-US" sz="1150" i="1">
                                      <a:latin typeface="Cambria Math" panose="02040503050406030204" pitchFamily="18" charset="0"/>
                                      <a:ea typeface="Cambria Math" panose="02040503050406030204" pitchFamily="18" charset="0"/>
                                    </a:rPr>
                                    <m:t>𝜆</m:t>
                                  </m:r>
                                </m:den>
                              </m:f>
                              <m:func>
                                <m:funcPr>
                                  <m:ctrlPr>
                                    <a:rPr lang="en-US" sz="1150" i="1">
                                      <a:latin typeface="Cambria Math" panose="02040503050406030204" pitchFamily="18" charset="0"/>
                                      <a:ea typeface="Cambria Math" panose="02040503050406030204" pitchFamily="18" charset="0"/>
                                    </a:rPr>
                                  </m:ctrlPr>
                                </m:funcPr>
                                <m:fName>
                                  <m:r>
                                    <m:rPr>
                                      <m:sty m:val="p"/>
                                    </m:rPr>
                                    <a:rPr lang="en-US" sz="1150">
                                      <a:latin typeface="Cambria Math" panose="02040503050406030204" pitchFamily="18" charset="0"/>
                                      <a:ea typeface="Cambria Math" panose="02040503050406030204" pitchFamily="18" charset="0"/>
                                    </a:rPr>
                                    <m:t>sin</m:t>
                                  </m:r>
                                </m:fName>
                                <m:e>
                                  <m:r>
                                    <a:rPr lang="en-US" sz="1150" i="1">
                                      <a:latin typeface="Cambria Math" panose="02040503050406030204" pitchFamily="18" charset="0"/>
                                      <a:ea typeface="Cambria Math" panose="02040503050406030204" pitchFamily="18" charset="0"/>
                                    </a:rPr>
                                    <m:t>𝜃</m:t>
                                  </m:r>
                                </m:e>
                              </m:func>
                              <m:r>
                                <a:rPr lang="en-US" sz="1150" b="0" i="1" smtClean="0">
                                  <a:latin typeface="Cambria Math" panose="02040503050406030204" pitchFamily="18" charset="0"/>
                                  <a:ea typeface="Cambria Math" panose="02040503050406030204" pitchFamily="18" charset="0"/>
                                </a:rPr>
                                <m:t>=</m:t>
                              </m:r>
                            </m:e>
                            <m:e>
                              <m:f>
                                <m:fPr>
                                  <m:ctrlPr>
                                    <a:rPr lang="en-US" sz="1150" i="1">
                                      <a:latin typeface="Cambria Math" panose="02040503050406030204" pitchFamily="18" charset="0"/>
                                      <a:ea typeface="Cambria Math" panose="02040503050406030204" pitchFamily="18" charset="0"/>
                                    </a:rPr>
                                  </m:ctrlPr>
                                </m:fPr>
                                <m:num>
                                  <m:r>
                                    <a:rPr lang="en-US" sz="1150" i="1">
                                      <a:latin typeface="Cambria Math" panose="02040503050406030204" pitchFamily="18" charset="0"/>
                                      <a:ea typeface="Cambria Math" panose="02040503050406030204" pitchFamily="18" charset="0"/>
                                    </a:rPr>
                                    <m:t>2</m:t>
                                  </m:r>
                                  <m:rad>
                                    <m:radPr>
                                      <m:degHide m:val="on"/>
                                      <m:ctrlPr>
                                        <a:rPr lang="en-US" sz="1150" i="1">
                                          <a:latin typeface="Cambria Math" panose="02040503050406030204" pitchFamily="18" charset="0"/>
                                          <a:ea typeface="Cambria Math" panose="02040503050406030204" pitchFamily="18" charset="0"/>
                                        </a:rPr>
                                      </m:ctrlPr>
                                    </m:radPr>
                                    <m:deg/>
                                    <m:e>
                                      <m:r>
                                        <a:rPr lang="en-US" sz="1150" i="1">
                                          <a:latin typeface="Cambria Math" panose="02040503050406030204" pitchFamily="18" charset="0"/>
                                          <a:ea typeface="Cambria Math" panose="02040503050406030204" pitchFamily="18" charset="0"/>
                                        </a:rPr>
                                        <m:t>2</m:t>
                                      </m:r>
                                    </m:e>
                                  </m:rad>
                                  <m:r>
                                    <a:rPr lang="en-US" sz="1150" i="1">
                                      <a:latin typeface="Cambria Math" panose="02040503050406030204" pitchFamily="18" charset="0"/>
                                      <a:ea typeface="Cambria Math" panose="02040503050406030204" pitchFamily="18" charset="0"/>
                                    </a:rPr>
                                    <m:t>𝜋</m:t>
                                  </m:r>
                                </m:num>
                                <m:den>
                                  <m:r>
                                    <a:rPr lang="en-US" sz="1150" i="1">
                                      <a:latin typeface="Cambria Math" panose="02040503050406030204" pitchFamily="18" charset="0"/>
                                      <a:ea typeface="Cambria Math" panose="02040503050406030204" pitchFamily="18" charset="0"/>
                                    </a:rPr>
                                    <m:t>𝜆</m:t>
                                  </m:r>
                                </m:den>
                              </m:f>
                              <m:sSup>
                                <m:sSupPr>
                                  <m:ctrlPr>
                                    <a:rPr lang="en-US" sz="1150" i="1">
                                      <a:latin typeface="Cambria Math" panose="02040503050406030204" pitchFamily="18" charset="0"/>
                                      <a:ea typeface="Cambria Math" panose="02040503050406030204" pitchFamily="18" charset="0"/>
                                    </a:rPr>
                                  </m:ctrlPr>
                                </m:sSupPr>
                                <m:e>
                                  <m:d>
                                    <m:dPr>
                                      <m:begChr m:val="["/>
                                      <m:endChr m:val="]"/>
                                      <m:ctrlPr>
                                        <a:rPr lang="en-US" sz="1150" i="1">
                                          <a:latin typeface="Cambria Math" panose="02040503050406030204" pitchFamily="18" charset="0"/>
                                          <a:ea typeface="Cambria Math" panose="02040503050406030204" pitchFamily="18" charset="0"/>
                                        </a:rPr>
                                      </m:ctrlPr>
                                    </m:dPr>
                                    <m:e>
                                      <m:r>
                                        <a:rPr lang="en-US" sz="1150" i="1">
                                          <a:latin typeface="Cambria Math" panose="02040503050406030204" pitchFamily="18" charset="0"/>
                                          <a:ea typeface="Cambria Math" panose="02040503050406030204" pitchFamily="18" charset="0"/>
                                        </a:rPr>
                                        <m:t>1−</m:t>
                                      </m:r>
                                      <m:f>
                                        <m:fPr>
                                          <m:ctrlPr>
                                            <a:rPr lang="en-US" sz="1150" i="1">
                                              <a:latin typeface="Cambria Math" panose="02040503050406030204" pitchFamily="18" charset="0"/>
                                            </a:rPr>
                                          </m:ctrlPr>
                                        </m:fPr>
                                        <m:num>
                                          <m:d>
                                            <m:dPr>
                                              <m:ctrlPr>
                                                <a:rPr lang="en-US" sz="1150" i="1">
                                                  <a:latin typeface="Cambria Math" panose="02040503050406030204" pitchFamily="18" charset="0"/>
                                                </a:rPr>
                                              </m:ctrlPr>
                                            </m:dPr>
                                            <m:e>
                                              <m:sSub>
                                                <m:sSubPr>
                                                  <m:ctrlPr>
                                                    <a:rPr lang="en-US" sz="1150" i="1">
                                                      <a:latin typeface="Cambria Math" panose="02040503050406030204" pitchFamily="18" charset="0"/>
                                                    </a:rPr>
                                                  </m:ctrlPr>
                                                </m:sSubPr>
                                                <m:e>
                                                  <m:r>
                                                    <a:rPr lang="en-US" sz="1150" i="1">
                                                      <a:latin typeface="Cambria Math" panose="02040503050406030204" pitchFamily="18" charset="0"/>
                                                    </a:rPr>
                                                    <m:t>𝑑</m:t>
                                                  </m:r>
                                                </m:e>
                                                <m:sub>
                                                  <m:r>
                                                    <a:rPr lang="en-US" sz="1150" i="1">
                                                      <a:latin typeface="Cambria Math" panose="02040503050406030204" pitchFamily="18" charset="0"/>
                                                    </a:rPr>
                                                    <m:t>1</m:t>
                                                  </m:r>
                                                </m:sub>
                                              </m:sSub>
                                              <m:r>
                                                <a:rPr lang="en-US" sz="1150" i="1">
                                                  <a:latin typeface="Cambria Math" panose="02040503050406030204" pitchFamily="18" charset="0"/>
                                                </a:rPr>
                                                <m:t>+</m:t>
                                              </m:r>
                                              <m:sSub>
                                                <m:sSubPr>
                                                  <m:ctrlPr>
                                                    <a:rPr lang="en-US" sz="1150" i="1">
                                                      <a:latin typeface="Cambria Math" panose="02040503050406030204" pitchFamily="18" charset="0"/>
                                                    </a:rPr>
                                                  </m:ctrlPr>
                                                </m:sSubPr>
                                                <m:e>
                                                  <m:r>
                                                    <a:rPr lang="en-US" sz="1150" i="1">
                                                      <a:latin typeface="Cambria Math" panose="02040503050406030204" pitchFamily="18" charset="0"/>
                                                    </a:rPr>
                                                    <m:t>𝑑</m:t>
                                                  </m:r>
                                                </m:e>
                                                <m:sub>
                                                  <m:r>
                                                    <a:rPr lang="en-US" sz="1150" i="1">
                                                      <a:latin typeface="Cambria Math" panose="02040503050406030204" pitchFamily="18" charset="0"/>
                                                    </a:rPr>
                                                    <m:t>2</m:t>
                                                  </m:r>
                                                </m:sub>
                                              </m:sSub>
                                            </m:e>
                                          </m:d>
                                          <m:d>
                                            <m:dPr>
                                              <m:ctrlPr>
                                                <a:rPr lang="en-US" sz="1150" i="1">
                                                  <a:latin typeface="Cambria Math" panose="02040503050406030204" pitchFamily="18" charset="0"/>
                                                </a:rPr>
                                              </m:ctrlPr>
                                            </m:dPr>
                                            <m:e>
                                              <m:func>
                                                <m:funcPr>
                                                  <m:ctrlPr>
                                                    <a:rPr lang="en-US" sz="1150" i="1">
                                                      <a:latin typeface="Cambria Math" panose="02040503050406030204" pitchFamily="18" charset="0"/>
                                                    </a:rPr>
                                                  </m:ctrlPr>
                                                </m:funcPr>
                                                <m:fName>
                                                  <m:r>
                                                    <m:rPr>
                                                      <m:sty m:val="p"/>
                                                    </m:rPr>
                                                    <a:rPr lang="en-US" sz="1150">
                                                      <a:latin typeface="Cambria Math" panose="02040503050406030204" pitchFamily="18" charset="0"/>
                                                    </a:rPr>
                                                    <m:t>sec</m:t>
                                                  </m:r>
                                                </m:fName>
                                                <m:e>
                                                  <m:r>
                                                    <a:rPr lang="en-US" sz="1150" i="1">
                                                      <a:latin typeface="Cambria Math" panose="02040503050406030204" pitchFamily="18" charset="0"/>
                                                    </a:rPr>
                                                    <m:t>𝜑</m:t>
                                                  </m:r>
                                                </m:e>
                                              </m:func>
                                            </m:e>
                                          </m:d>
                                          <m:r>
                                            <a:rPr lang="en-US" sz="1150" i="1">
                                              <a:latin typeface="Cambria Math" panose="02040503050406030204" pitchFamily="18" charset="0"/>
                                            </a:rPr>
                                            <m:t>−</m:t>
                                          </m:r>
                                          <m:sSub>
                                            <m:sSubPr>
                                              <m:ctrlPr>
                                                <a:rPr lang="en-US" sz="1150" i="1">
                                                  <a:latin typeface="Cambria Math" panose="02040503050406030204" pitchFamily="18" charset="0"/>
                                                </a:rPr>
                                              </m:ctrlPr>
                                            </m:sSubPr>
                                            <m:e>
                                              <m:r>
                                                <a:rPr lang="en-US" sz="1150" i="1">
                                                  <a:latin typeface="Cambria Math" panose="02040503050406030204" pitchFamily="18" charset="0"/>
                                                </a:rPr>
                                                <m:t>𝑑</m:t>
                                              </m:r>
                                            </m:e>
                                            <m:sub>
                                              <m:r>
                                                <a:rPr lang="en-US" sz="1150" i="1">
                                                  <a:latin typeface="Cambria Math" panose="02040503050406030204" pitchFamily="18" charset="0"/>
                                                </a:rPr>
                                                <m:t>1</m:t>
                                              </m:r>
                                            </m:sub>
                                          </m:sSub>
                                          <m:r>
                                            <a:rPr lang="en-US" sz="1150" i="1">
                                              <a:latin typeface="Cambria Math" panose="02040503050406030204" pitchFamily="18" charset="0"/>
                                            </a:rPr>
                                            <m:t>−(</m:t>
                                          </m:r>
                                          <m:d>
                                            <m:dPr>
                                              <m:ctrlPr>
                                                <a:rPr lang="en-US" sz="1150" i="1">
                                                  <a:latin typeface="Cambria Math" panose="02040503050406030204" pitchFamily="18" charset="0"/>
                                                </a:rPr>
                                              </m:ctrlPr>
                                            </m:dPr>
                                            <m:e>
                                              <m:r>
                                                <a:rPr lang="en-US" sz="1150" i="1">
                                                  <a:solidFill>
                                                    <a:srgbClr val="00B0F0"/>
                                                  </a:solidFill>
                                                  <a:latin typeface="Cambria Math" panose="02040503050406030204" pitchFamily="18" charset="0"/>
                                                </a:rPr>
                                                <m:t>𝒴</m:t>
                                              </m:r>
                                              <m:r>
                                                <a:rPr lang="en-US" sz="1150" i="1">
                                                  <a:solidFill>
                                                    <a:srgbClr val="00B0F0"/>
                                                  </a:solidFill>
                                                  <a:latin typeface="Cambria Math" panose="02040503050406030204" pitchFamily="18" charset="0"/>
                                                </a:rPr>
                                                <m:t>+0.5</m:t>
                                              </m:r>
                                            </m:e>
                                          </m:d>
                                          <m:r>
                                            <a:rPr lang="en-US" sz="1150" i="1">
                                              <a:latin typeface="Cambria Math" panose="02040503050406030204" pitchFamily="18" charset="0"/>
                                            </a:rPr>
                                            <m:t>+</m:t>
                                          </m:r>
                                          <m:d>
                                            <m:dPr>
                                              <m:ctrlPr>
                                                <a:rPr lang="en-US" sz="1150" i="1">
                                                  <a:latin typeface="Cambria Math" panose="02040503050406030204" pitchFamily="18" charset="0"/>
                                                </a:rPr>
                                              </m:ctrlPr>
                                            </m:dPr>
                                            <m:e>
                                              <m:sSub>
                                                <m:sSubPr>
                                                  <m:ctrlPr>
                                                    <a:rPr lang="en-US" sz="1150" i="1">
                                                      <a:latin typeface="Cambria Math" panose="02040503050406030204" pitchFamily="18" charset="0"/>
                                                    </a:rPr>
                                                  </m:ctrlPr>
                                                </m:sSubPr>
                                                <m:e>
                                                  <m:r>
                                                    <a:rPr lang="en-US" sz="1150" i="1">
                                                      <a:latin typeface="Cambria Math" panose="02040503050406030204" pitchFamily="18" charset="0"/>
                                                    </a:rPr>
                                                    <m:t>𝑑</m:t>
                                                  </m:r>
                                                </m:e>
                                                <m:sub>
                                                  <m:r>
                                                    <a:rPr lang="en-US" sz="1150" i="1">
                                                      <a:latin typeface="Cambria Math" panose="02040503050406030204" pitchFamily="18" charset="0"/>
                                                    </a:rPr>
                                                    <m:t>1</m:t>
                                                  </m:r>
                                                </m:sub>
                                              </m:sSub>
                                              <m:r>
                                                <a:rPr lang="en-US" sz="1150" i="1">
                                                  <a:latin typeface="Cambria Math" panose="02040503050406030204" pitchFamily="18" charset="0"/>
                                                </a:rPr>
                                                <m:t>+</m:t>
                                              </m:r>
                                              <m:sSub>
                                                <m:sSubPr>
                                                  <m:ctrlPr>
                                                    <a:rPr lang="en-US" sz="1150" i="1">
                                                      <a:latin typeface="Cambria Math" panose="02040503050406030204" pitchFamily="18" charset="0"/>
                                                    </a:rPr>
                                                  </m:ctrlPr>
                                                </m:sSubPr>
                                                <m:e>
                                                  <m:r>
                                                    <a:rPr lang="en-US" sz="1150" i="1">
                                                      <a:latin typeface="Cambria Math" panose="02040503050406030204" pitchFamily="18" charset="0"/>
                                                    </a:rPr>
                                                    <m:t>𝑑</m:t>
                                                  </m:r>
                                                </m:e>
                                                <m:sub>
                                                  <m:r>
                                                    <a:rPr lang="en-US" sz="1150" i="1">
                                                      <a:latin typeface="Cambria Math" panose="02040503050406030204" pitchFamily="18" charset="0"/>
                                                    </a:rPr>
                                                    <m:t>2</m:t>
                                                  </m:r>
                                                </m:sub>
                                              </m:sSub>
                                            </m:e>
                                          </m:d>
                                          <m:func>
                                            <m:funcPr>
                                              <m:ctrlPr>
                                                <a:rPr lang="en-US" sz="1150" i="1">
                                                  <a:latin typeface="Cambria Math" panose="02040503050406030204" pitchFamily="18" charset="0"/>
                                                </a:rPr>
                                              </m:ctrlPr>
                                            </m:funcPr>
                                            <m:fName>
                                              <m:r>
                                                <m:rPr>
                                                  <m:sty m:val="p"/>
                                                </m:rPr>
                                                <a:rPr lang="en-US" sz="1150">
                                                  <a:latin typeface="Cambria Math" panose="02040503050406030204" pitchFamily="18" charset="0"/>
                                                </a:rPr>
                                                <m:t>tan</m:t>
                                              </m:r>
                                            </m:fName>
                                            <m:e>
                                              <m:r>
                                                <a:rPr lang="en-US" sz="1150" i="1">
                                                  <a:latin typeface="Cambria Math" panose="02040503050406030204" pitchFamily="18" charset="0"/>
                                                </a:rPr>
                                                <m:t>𝜑</m:t>
                                              </m:r>
                                            </m:e>
                                          </m:func>
                                          <m:r>
                                            <a:rPr lang="en-US" sz="1150" i="1">
                                              <a:latin typeface="Cambria Math" panose="02040503050406030204" pitchFamily="18" charset="0"/>
                                            </a:rPr>
                                            <m:t>−</m:t>
                                          </m:r>
                                          <m:r>
                                            <a:rPr lang="en-US" sz="1150" i="1">
                                              <a:latin typeface="Cambria Math" panose="02040503050406030204" pitchFamily="18" charset="0"/>
                                            </a:rPr>
                                            <m:t>𝐶</m:t>
                                          </m:r>
                                          <m:r>
                                            <a:rPr lang="en-US" sz="1150" i="1">
                                              <a:latin typeface="Cambria Math" panose="02040503050406030204" pitchFamily="18" charset="0"/>
                                            </a:rPr>
                                            <m:t>)</m:t>
                                          </m:r>
                                          <m:func>
                                            <m:funcPr>
                                              <m:ctrlPr>
                                                <a:rPr lang="en-US" sz="1150" i="1">
                                                  <a:latin typeface="Cambria Math" panose="02040503050406030204" pitchFamily="18" charset="0"/>
                                                </a:rPr>
                                              </m:ctrlPr>
                                            </m:funcPr>
                                            <m:fName>
                                              <m:r>
                                                <m:rPr>
                                                  <m:sty m:val="p"/>
                                                </m:rPr>
                                                <a:rPr lang="en-US" sz="1150">
                                                  <a:latin typeface="Cambria Math" panose="02040503050406030204" pitchFamily="18" charset="0"/>
                                                </a:rPr>
                                                <m:t>sin</m:t>
                                              </m:r>
                                            </m:fName>
                                            <m:e>
                                              <m:r>
                                                <a:rPr lang="en-US" sz="1150" i="1">
                                                  <a:latin typeface="Cambria Math" panose="02040503050406030204" pitchFamily="18" charset="0"/>
                                                </a:rPr>
                                                <m:t>𝜑</m:t>
                                              </m:r>
                                            </m:e>
                                          </m:func>
                                        </m:num>
                                        <m:den>
                                          <m:rad>
                                            <m:radPr>
                                              <m:degHide m:val="on"/>
                                              <m:ctrlPr>
                                                <a:rPr lang="en-US" sz="1150" i="1">
                                                  <a:latin typeface="Cambria Math" panose="02040503050406030204" pitchFamily="18" charset="0"/>
                                                </a:rPr>
                                              </m:ctrlPr>
                                            </m:radPr>
                                            <m:deg/>
                                            <m:e>
                                              <m:sSup>
                                                <m:sSupPr>
                                                  <m:ctrlPr>
                                                    <a:rPr lang="en-US" sz="1150" i="1">
                                                      <a:latin typeface="Cambria Math" panose="02040503050406030204" pitchFamily="18" charset="0"/>
                                                    </a:rPr>
                                                  </m:ctrlPr>
                                                </m:sSupPr>
                                                <m:e>
                                                  <m:d>
                                                    <m:dPr>
                                                      <m:ctrlPr>
                                                        <a:rPr lang="en-US" sz="1150" i="1">
                                                          <a:latin typeface="Cambria Math" panose="02040503050406030204" pitchFamily="18" charset="0"/>
                                                        </a:rPr>
                                                      </m:ctrlPr>
                                                    </m:dPr>
                                                    <m:e>
                                                      <m:d>
                                                        <m:dPr>
                                                          <m:ctrlPr>
                                                            <a:rPr lang="en-US" sz="1150" i="1">
                                                              <a:latin typeface="Cambria Math" panose="02040503050406030204" pitchFamily="18" charset="0"/>
                                                            </a:rPr>
                                                          </m:ctrlPr>
                                                        </m:dPr>
                                                        <m:e>
                                                          <m:sSub>
                                                            <m:sSubPr>
                                                              <m:ctrlPr>
                                                                <a:rPr lang="en-US" sz="1150" i="1">
                                                                  <a:latin typeface="Cambria Math" panose="02040503050406030204" pitchFamily="18" charset="0"/>
                                                                </a:rPr>
                                                              </m:ctrlPr>
                                                            </m:sSubPr>
                                                            <m:e>
                                                              <m:r>
                                                                <a:rPr lang="en-US" sz="1150" i="1">
                                                                  <a:latin typeface="Cambria Math" panose="02040503050406030204" pitchFamily="18" charset="0"/>
                                                                </a:rPr>
                                                                <m:t>𝑑</m:t>
                                                              </m:r>
                                                            </m:e>
                                                            <m:sub>
                                                              <m:r>
                                                                <a:rPr lang="en-US" sz="1150" i="1">
                                                                  <a:latin typeface="Cambria Math" panose="02040503050406030204" pitchFamily="18" charset="0"/>
                                                                </a:rPr>
                                                                <m:t>1</m:t>
                                                              </m:r>
                                                            </m:sub>
                                                          </m:sSub>
                                                          <m:r>
                                                            <a:rPr lang="en-US" sz="1150" i="1">
                                                              <a:latin typeface="Cambria Math" panose="02040503050406030204" pitchFamily="18" charset="0"/>
                                                            </a:rPr>
                                                            <m:t>+</m:t>
                                                          </m:r>
                                                          <m:sSub>
                                                            <m:sSubPr>
                                                              <m:ctrlPr>
                                                                <a:rPr lang="en-US" sz="1150" i="1">
                                                                  <a:latin typeface="Cambria Math" panose="02040503050406030204" pitchFamily="18" charset="0"/>
                                                                </a:rPr>
                                                              </m:ctrlPr>
                                                            </m:sSubPr>
                                                            <m:e>
                                                              <m:r>
                                                                <a:rPr lang="en-US" sz="1150" i="1">
                                                                  <a:latin typeface="Cambria Math" panose="02040503050406030204" pitchFamily="18" charset="0"/>
                                                                </a:rPr>
                                                                <m:t>𝑑</m:t>
                                                              </m:r>
                                                            </m:e>
                                                            <m:sub>
                                                              <m:r>
                                                                <a:rPr lang="en-US" sz="1150" i="1">
                                                                  <a:latin typeface="Cambria Math" panose="02040503050406030204" pitchFamily="18" charset="0"/>
                                                                </a:rPr>
                                                                <m:t>2</m:t>
                                                              </m:r>
                                                            </m:sub>
                                                          </m:sSub>
                                                        </m:e>
                                                      </m:d>
                                                      <m:d>
                                                        <m:dPr>
                                                          <m:ctrlPr>
                                                            <a:rPr lang="en-US" sz="1150" i="1">
                                                              <a:latin typeface="Cambria Math" panose="02040503050406030204" pitchFamily="18" charset="0"/>
                                                            </a:rPr>
                                                          </m:ctrlPr>
                                                        </m:dPr>
                                                        <m:e>
                                                          <m:func>
                                                            <m:funcPr>
                                                              <m:ctrlPr>
                                                                <a:rPr lang="en-US" sz="1150" i="1">
                                                                  <a:latin typeface="Cambria Math" panose="02040503050406030204" pitchFamily="18" charset="0"/>
                                                                </a:rPr>
                                                              </m:ctrlPr>
                                                            </m:funcPr>
                                                            <m:fName>
                                                              <m:r>
                                                                <m:rPr>
                                                                  <m:sty m:val="p"/>
                                                                </m:rPr>
                                                                <a:rPr lang="en-US" sz="1150">
                                                                  <a:latin typeface="Cambria Math" panose="02040503050406030204" pitchFamily="18" charset="0"/>
                                                                </a:rPr>
                                                                <m:t>sec</m:t>
                                                              </m:r>
                                                            </m:fName>
                                                            <m:e>
                                                              <m:r>
                                                                <a:rPr lang="en-US" sz="1150" i="1">
                                                                  <a:latin typeface="Cambria Math" panose="02040503050406030204" pitchFamily="18" charset="0"/>
                                                                </a:rPr>
                                                                <m:t>𝜑</m:t>
                                                              </m:r>
                                                            </m:e>
                                                          </m:func>
                                                        </m:e>
                                                      </m:d>
                                                      <m:r>
                                                        <a:rPr lang="en-US" sz="1150" i="1">
                                                          <a:latin typeface="Cambria Math" panose="02040503050406030204" pitchFamily="18" charset="0"/>
                                                        </a:rPr>
                                                        <m:t>−</m:t>
                                                      </m:r>
                                                      <m:sSub>
                                                        <m:sSubPr>
                                                          <m:ctrlPr>
                                                            <a:rPr lang="en-US" sz="1150" i="1">
                                                              <a:latin typeface="Cambria Math" panose="02040503050406030204" pitchFamily="18" charset="0"/>
                                                            </a:rPr>
                                                          </m:ctrlPr>
                                                        </m:sSubPr>
                                                        <m:e>
                                                          <m:r>
                                                            <a:rPr lang="en-US" sz="1150" i="1">
                                                              <a:latin typeface="Cambria Math" panose="02040503050406030204" pitchFamily="18" charset="0"/>
                                                            </a:rPr>
                                                            <m:t>𝑑</m:t>
                                                          </m:r>
                                                        </m:e>
                                                        <m:sub>
                                                          <m:r>
                                                            <a:rPr lang="en-US" sz="1150" i="1">
                                                              <a:latin typeface="Cambria Math" panose="02040503050406030204" pitchFamily="18" charset="0"/>
                                                            </a:rPr>
                                                            <m:t>1</m:t>
                                                          </m:r>
                                                        </m:sub>
                                                      </m:sSub>
                                                      <m:r>
                                                        <a:rPr lang="en-US" sz="1150" i="1">
                                                          <a:latin typeface="Cambria Math" panose="02040503050406030204" pitchFamily="18" charset="0"/>
                                                        </a:rPr>
                                                        <m:t>−(</m:t>
                                                      </m:r>
                                                      <m:d>
                                                        <m:dPr>
                                                          <m:ctrlPr>
                                                            <a:rPr lang="en-US" sz="1150" i="1">
                                                              <a:latin typeface="Cambria Math" panose="02040503050406030204" pitchFamily="18" charset="0"/>
                                                            </a:rPr>
                                                          </m:ctrlPr>
                                                        </m:dPr>
                                                        <m:e>
                                                          <m:r>
                                                            <a:rPr lang="en-US" sz="1150" i="1">
                                                              <a:solidFill>
                                                                <a:srgbClr val="00B0F0"/>
                                                              </a:solidFill>
                                                              <a:latin typeface="Cambria Math" panose="02040503050406030204" pitchFamily="18" charset="0"/>
                                                            </a:rPr>
                                                            <m:t>𝒴</m:t>
                                                          </m:r>
                                                          <m:r>
                                                            <a:rPr lang="en-US" sz="1150" i="1">
                                                              <a:solidFill>
                                                                <a:srgbClr val="00B0F0"/>
                                                              </a:solidFill>
                                                              <a:latin typeface="Cambria Math" panose="02040503050406030204" pitchFamily="18" charset="0"/>
                                                            </a:rPr>
                                                            <m:t>+0.5</m:t>
                                                          </m:r>
                                                        </m:e>
                                                      </m:d>
                                                      <m:r>
                                                        <a:rPr lang="en-US" sz="1150" i="1" smtClean="0">
                                                          <a:solidFill>
                                                            <a:schemeClr val="tx1"/>
                                                          </a:solidFill>
                                                          <a:latin typeface="Cambria Math" panose="02040503050406030204" pitchFamily="18" charset="0"/>
                                                        </a:rPr>
                                                        <m:t>+</m:t>
                                                      </m:r>
                                                      <m:d>
                                                        <m:dPr>
                                                          <m:ctrlPr>
                                                            <a:rPr lang="en-US" sz="1150" i="1">
                                                              <a:latin typeface="Cambria Math" panose="02040503050406030204" pitchFamily="18" charset="0"/>
                                                            </a:rPr>
                                                          </m:ctrlPr>
                                                        </m:dPr>
                                                        <m:e>
                                                          <m:sSub>
                                                            <m:sSubPr>
                                                              <m:ctrlPr>
                                                                <a:rPr lang="en-US" sz="1150" i="1">
                                                                  <a:latin typeface="Cambria Math" panose="02040503050406030204" pitchFamily="18" charset="0"/>
                                                                </a:rPr>
                                                              </m:ctrlPr>
                                                            </m:sSubPr>
                                                            <m:e>
                                                              <m:r>
                                                                <a:rPr lang="en-US" sz="1150" i="1">
                                                                  <a:latin typeface="Cambria Math" panose="02040503050406030204" pitchFamily="18" charset="0"/>
                                                                </a:rPr>
                                                                <m:t>𝑑</m:t>
                                                              </m:r>
                                                            </m:e>
                                                            <m:sub>
                                                              <m:r>
                                                                <a:rPr lang="en-US" sz="1150" i="1">
                                                                  <a:latin typeface="Cambria Math" panose="02040503050406030204" pitchFamily="18" charset="0"/>
                                                                </a:rPr>
                                                                <m:t>1</m:t>
                                                              </m:r>
                                                            </m:sub>
                                                          </m:sSub>
                                                          <m:r>
                                                            <a:rPr lang="en-US" sz="1150" i="1">
                                                              <a:latin typeface="Cambria Math" panose="02040503050406030204" pitchFamily="18" charset="0"/>
                                                            </a:rPr>
                                                            <m:t>+</m:t>
                                                          </m:r>
                                                          <m:sSub>
                                                            <m:sSubPr>
                                                              <m:ctrlPr>
                                                                <a:rPr lang="en-US" sz="1150" i="1">
                                                                  <a:latin typeface="Cambria Math" panose="02040503050406030204" pitchFamily="18" charset="0"/>
                                                                </a:rPr>
                                                              </m:ctrlPr>
                                                            </m:sSubPr>
                                                            <m:e>
                                                              <m:r>
                                                                <a:rPr lang="en-US" sz="1150" i="1">
                                                                  <a:latin typeface="Cambria Math" panose="02040503050406030204" pitchFamily="18" charset="0"/>
                                                                </a:rPr>
                                                                <m:t>𝑑</m:t>
                                                              </m:r>
                                                            </m:e>
                                                            <m:sub>
                                                              <m:r>
                                                                <a:rPr lang="en-US" sz="1150" i="1">
                                                                  <a:latin typeface="Cambria Math" panose="02040503050406030204" pitchFamily="18" charset="0"/>
                                                                </a:rPr>
                                                                <m:t>2</m:t>
                                                              </m:r>
                                                            </m:sub>
                                                          </m:sSub>
                                                        </m:e>
                                                      </m:d>
                                                      <m:func>
                                                        <m:funcPr>
                                                          <m:ctrlPr>
                                                            <a:rPr lang="en-US" sz="1150" i="1">
                                                              <a:latin typeface="Cambria Math" panose="02040503050406030204" pitchFamily="18" charset="0"/>
                                                            </a:rPr>
                                                          </m:ctrlPr>
                                                        </m:funcPr>
                                                        <m:fName>
                                                          <m:r>
                                                            <m:rPr>
                                                              <m:sty m:val="p"/>
                                                            </m:rPr>
                                                            <a:rPr lang="en-US" sz="1150">
                                                              <a:latin typeface="Cambria Math" panose="02040503050406030204" pitchFamily="18" charset="0"/>
                                                            </a:rPr>
                                                            <m:t>tan</m:t>
                                                          </m:r>
                                                        </m:fName>
                                                        <m:e>
                                                          <m:r>
                                                            <a:rPr lang="en-US" sz="1150" i="1">
                                                              <a:latin typeface="Cambria Math" panose="02040503050406030204" pitchFamily="18" charset="0"/>
                                                            </a:rPr>
                                                            <m:t>𝜑</m:t>
                                                          </m:r>
                                                        </m:e>
                                                      </m:func>
                                                      <m:r>
                                                        <a:rPr lang="en-US" sz="1150" i="1">
                                                          <a:latin typeface="Cambria Math" panose="02040503050406030204" pitchFamily="18" charset="0"/>
                                                        </a:rPr>
                                                        <m:t>−</m:t>
                                                      </m:r>
                                                      <m:r>
                                                        <a:rPr lang="en-US" sz="1150" i="1">
                                                          <a:latin typeface="Cambria Math" panose="02040503050406030204" pitchFamily="18" charset="0"/>
                                                        </a:rPr>
                                                        <m:t>𝐶</m:t>
                                                      </m:r>
                                                      <m:r>
                                                        <a:rPr lang="en-US" sz="1150" i="1">
                                                          <a:latin typeface="Cambria Math" panose="02040503050406030204" pitchFamily="18" charset="0"/>
                                                        </a:rPr>
                                                        <m:t>)</m:t>
                                                      </m:r>
                                                      <m:func>
                                                        <m:funcPr>
                                                          <m:ctrlPr>
                                                            <a:rPr lang="en-US" sz="1150" i="1">
                                                              <a:latin typeface="Cambria Math" panose="02040503050406030204" pitchFamily="18" charset="0"/>
                                                            </a:rPr>
                                                          </m:ctrlPr>
                                                        </m:funcPr>
                                                        <m:fName>
                                                          <m:r>
                                                            <m:rPr>
                                                              <m:sty m:val="p"/>
                                                            </m:rPr>
                                                            <a:rPr lang="en-US" sz="1150">
                                                              <a:latin typeface="Cambria Math" panose="02040503050406030204" pitchFamily="18" charset="0"/>
                                                            </a:rPr>
                                                            <m:t>sin</m:t>
                                                          </m:r>
                                                        </m:fName>
                                                        <m:e>
                                                          <m:r>
                                                            <a:rPr lang="en-US" sz="1150" i="1">
                                                              <a:latin typeface="Cambria Math" panose="02040503050406030204" pitchFamily="18" charset="0"/>
                                                            </a:rPr>
                                                            <m:t>𝜑</m:t>
                                                          </m:r>
                                                        </m:e>
                                                      </m:func>
                                                    </m:e>
                                                  </m:d>
                                                </m:e>
                                                <m:sup>
                                                  <m:r>
                                                    <a:rPr lang="en-US" sz="1150" i="1">
                                                      <a:latin typeface="Cambria Math" panose="02040503050406030204" pitchFamily="18" charset="0"/>
                                                    </a:rPr>
                                                    <m:t>2</m:t>
                                                  </m:r>
                                                </m:sup>
                                              </m:sSup>
                                              <m:r>
                                                <a:rPr lang="en-US" sz="1150" i="1">
                                                  <a:latin typeface="Cambria Math" panose="02040503050406030204" pitchFamily="18" charset="0"/>
                                                </a:rPr>
                                                <m:t>+</m:t>
                                              </m:r>
                                              <m:sSup>
                                                <m:sSupPr>
                                                  <m:ctrlPr>
                                                    <a:rPr lang="en-US" sz="1150" i="1">
                                                      <a:latin typeface="Cambria Math" panose="02040503050406030204" pitchFamily="18" charset="0"/>
                                                    </a:rPr>
                                                  </m:ctrlPr>
                                                </m:sSupPr>
                                                <m:e>
                                                  <m:d>
                                                    <m:dPr>
                                                      <m:ctrlPr>
                                                        <a:rPr lang="en-US" sz="1150" i="1">
                                                          <a:latin typeface="Cambria Math" panose="02040503050406030204" pitchFamily="18" charset="0"/>
                                                        </a:rPr>
                                                      </m:ctrlPr>
                                                    </m:dPr>
                                                    <m:e>
                                                      <m:r>
                                                        <a:rPr lang="en-US" sz="1150" i="1">
                                                          <a:latin typeface="Cambria Math" panose="02040503050406030204" pitchFamily="18" charset="0"/>
                                                        </a:rPr>
                                                        <m:t>(</m:t>
                                                      </m:r>
                                                      <m:d>
                                                        <m:dPr>
                                                          <m:ctrlPr>
                                                            <a:rPr lang="en-US" sz="1150" i="1">
                                                              <a:latin typeface="Cambria Math" panose="02040503050406030204" pitchFamily="18" charset="0"/>
                                                            </a:rPr>
                                                          </m:ctrlPr>
                                                        </m:dPr>
                                                        <m:e>
                                                          <m:r>
                                                            <a:rPr lang="en-US" sz="1150" i="1">
                                                              <a:solidFill>
                                                                <a:srgbClr val="00B0F0"/>
                                                              </a:solidFill>
                                                              <a:latin typeface="Cambria Math" panose="02040503050406030204" pitchFamily="18" charset="0"/>
                                                            </a:rPr>
                                                            <m:t>𝒴</m:t>
                                                          </m:r>
                                                          <m:r>
                                                            <a:rPr lang="en-US" sz="1150" i="1">
                                                              <a:solidFill>
                                                                <a:srgbClr val="00B0F0"/>
                                                              </a:solidFill>
                                                              <a:latin typeface="Cambria Math" panose="02040503050406030204" pitchFamily="18" charset="0"/>
                                                            </a:rPr>
                                                            <m:t>+0.5</m:t>
                                                          </m:r>
                                                        </m:e>
                                                      </m:d>
                                                      <m:r>
                                                        <a:rPr lang="en-US" sz="1150" i="1" smtClean="0">
                                                          <a:solidFill>
                                                            <a:schemeClr val="tx1"/>
                                                          </a:solidFill>
                                                          <a:latin typeface="Cambria Math" panose="02040503050406030204" pitchFamily="18" charset="0"/>
                                                        </a:rPr>
                                                        <m:t>+</m:t>
                                                      </m:r>
                                                      <m:d>
                                                        <m:dPr>
                                                          <m:ctrlPr>
                                                            <a:rPr lang="en-US" sz="1150" i="1">
                                                              <a:latin typeface="Cambria Math" panose="02040503050406030204" pitchFamily="18" charset="0"/>
                                                            </a:rPr>
                                                          </m:ctrlPr>
                                                        </m:dPr>
                                                        <m:e>
                                                          <m:sSub>
                                                            <m:sSubPr>
                                                              <m:ctrlPr>
                                                                <a:rPr lang="en-US" sz="1150" i="1">
                                                                  <a:latin typeface="Cambria Math" panose="02040503050406030204" pitchFamily="18" charset="0"/>
                                                                </a:rPr>
                                                              </m:ctrlPr>
                                                            </m:sSubPr>
                                                            <m:e>
                                                              <m:r>
                                                                <a:rPr lang="en-US" sz="1150" i="1">
                                                                  <a:latin typeface="Cambria Math" panose="02040503050406030204" pitchFamily="18" charset="0"/>
                                                                </a:rPr>
                                                                <m:t>𝑑</m:t>
                                                              </m:r>
                                                            </m:e>
                                                            <m:sub>
                                                              <m:r>
                                                                <a:rPr lang="en-US" sz="1150" i="1">
                                                                  <a:latin typeface="Cambria Math" panose="02040503050406030204" pitchFamily="18" charset="0"/>
                                                                </a:rPr>
                                                                <m:t>1</m:t>
                                                              </m:r>
                                                            </m:sub>
                                                          </m:sSub>
                                                          <m:r>
                                                            <a:rPr lang="en-US" sz="1150" i="1">
                                                              <a:latin typeface="Cambria Math" panose="02040503050406030204" pitchFamily="18" charset="0"/>
                                                            </a:rPr>
                                                            <m:t>+</m:t>
                                                          </m:r>
                                                          <m:sSub>
                                                            <m:sSubPr>
                                                              <m:ctrlPr>
                                                                <a:rPr lang="en-US" sz="1150" i="1">
                                                                  <a:latin typeface="Cambria Math" panose="02040503050406030204" pitchFamily="18" charset="0"/>
                                                                </a:rPr>
                                                              </m:ctrlPr>
                                                            </m:sSubPr>
                                                            <m:e>
                                                              <m:r>
                                                                <a:rPr lang="en-US" sz="1150" i="1">
                                                                  <a:latin typeface="Cambria Math" panose="02040503050406030204" pitchFamily="18" charset="0"/>
                                                                </a:rPr>
                                                                <m:t>𝑑</m:t>
                                                              </m:r>
                                                            </m:e>
                                                            <m:sub>
                                                              <m:r>
                                                                <a:rPr lang="en-US" sz="1150" i="1">
                                                                  <a:latin typeface="Cambria Math" panose="02040503050406030204" pitchFamily="18" charset="0"/>
                                                                </a:rPr>
                                                                <m:t>2</m:t>
                                                              </m:r>
                                                            </m:sub>
                                                          </m:sSub>
                                                        </m:e>
                                                      </m:d>
                                                      <m:func>
                                                        <m:funcPr>
                                                          <m:ctrlPr>
                                                            <a:rPr lang="en-US" sz="1150" i="1">
                                                              <a:latin typeface="Cambria Math" panose="02040503050406030204" pitchFamily="18" charset="0"/>
                                                            </a:rPr>
                                                          </m:ctrlPr>
                                                        </m:funcPr>
                                                        <m:fName>
                                                          <m:r>
                                                            <m:rPr>
                                                              <m:sty m:val="p"/>
                                                            </m:rPr>
                                                            <a:rPr lang="en-US" sz="1150">
                                                              <a:latin typeface="Cambria Math" panose="02040503050406030204" pitchFamily="18" charset="0"/>
                                                            </a:rPr>
                                                            <m:t>tan</m:t>
                                                          </m:r>
                                                        </m:fName>
                                                        <m:e>
                                                          <m:r>
                                                            <a:rPr lang="en-US" sz="1150" i="1">
                                                              <a:latin typeface="Cambria Math" panose="02040503050406030204" pitchFamily="18" charset="0"/>
                                                            </a:rPr>
                                                            <m:t>𝜑</m:t>
                                                          </m:r>
                                                        </m:e>
                                                      </m:func>
                                                      <m:r>
                                                        <a:rPr lang="en-US" sz="1150" i="1">
                                                          <a:latin typeface="Cambria Math" panose="02040503050406030204" pitchFamily="18" charset="0"/>
                                                        </a:rPr>
                                                        <m:t>−</m:t>
                                                      </m:r>
                                                      <m:r>
                                                        <a:rPr lang="en-US" sz="1150" i="1">
                                                          <a:latin typeface="Cambria Math" panose="02040503050406030204" pitchFamily="18" charset="0"/>
                                                        </a:rPr>
                                                        <m:t>𝐶</m:t>
                                                      </m:r>
                                                      <m:r>
                                                        <a:rPr lang="en-US" sz="1150" i="1">
                                                          <a:latin typeface="Cambria Math" panose="02040503050406030204" pitchFamily="18" charset="0"/>
                                                        </a:rPr>
                                                        <m:t>)</m:t>
                                                      </m:r>
                                                      <m:func>
                                                        <m:funcPr>
                                                          <m:ctrlPr>
                                                            <a:rPr lang="en-US" sz="1150" i="1">
                                                              <a:latin typeface="Cambria Math" panose="02040503050406030204" pitchFamily="18" charset="0"/>
                                                            </a:rPr>
                                                          </m:ctrlPr>
                                                        </m:funcPr>
                                                        <m:fName>
                                                          <m:r>
                                                            <m:rPr>
                                                              <m:sty m:val="p"/>
                                                            </m:rPr>
                                                            <a:rPr lang="en-US" sz="1150">
                                                              <a:latin typeface="Cambria Math" panose="02040503050406030204" pitchFamily="18" charset="0"/>
                                                            </a:rPr>
                                                            <m:t>cos</m:t>
                                                          </m:r>
                                                        </m:fName>
                                                        <m:e>
                                                          <m:r>
                                                            <a:rPr lang="en-US" sz="1150" i="1">
                                                              <a:latin typeface="Cambria Math" panose="02040503050406030204" pitchFamily="18" charset="0"/>
                                                            </a:rPr>
                                                            <m:t>𝜑</m:t>
                                                          </m:r>
                                                        </m:e>
                                                      </m:func>
                                                    </m:e>
                                                  </m:d>
                                                </m:e>
                                                <m:sup>
                                                  <m:r>
                                                    <a:rPr lang="en-US" sz="1150" i="1">
                                                      <a:latin typeface="Cambria Math" panose="02040503050406030204" pitchFamily="18" charset="0"/>
                                                    </a:rPr>
                                                    <m:t>2</m:t>
                                                  </m:r>
                                                </m:sup>
                                              </m:sSup>
                                              <m:r>
                                                <a:rPr lang="en-US" sz="1150" i="1">
                                                  <a:latin typeface="Cambria Math" panose="02040503050406030204" pitchFamily="18" charset="0"/>
                                                </a:rPr>
                                                <m:t>+</m:t>
                                              </m:r>
                                              <m:sSup>
                                                <m:sSupPr>
                                                  <m:ctrlPr>
                                                    <a:rPr lang="en-US" sz="1150" i="1">
                                                      <a:solidFill>
                                                        <a:srgbClr val="FF00FF"/>
                                                      </a:solidFill>
                                                      <a:latin typeface="Cambria Math" panose="02040503050406030204" pitchFamily="18" charset="0"/>
                                                    </a:rPr>
                                                  </m:ctrlPr>
                                                </m:sSupPr>
                                                <m:e>
                                                  <m:d>
                                                    <m:dPr>
                                                      <m:ctrlPr>
                                                        <a:rPr lang="en-US" sz="1150" b="0" i="1" smtClean="0">
                                                          <a:solidFill>
                                                            <a:schemeClr val="tx1"/>
                                                          </a:solidFill>
                                                          <a:latin typeface="Cambria Math" panose="02040503050406030204" pitchFamily="18" charset="0"/>
                                                        </a:rPr>
                                                      </m:ctrlPr>
                                                    </m:dPr>
                                                    <m:e>
                                                      <m:r>
                                                        <a:rPr lang="en-US" sz="1150" i="1">
                                                          <a:solidFill>
                                                            <a:srgbClr val="FF00FF"/>
                                                          </a:solidFill>
                                                          <a:latin typeface="Cambria Math" panose="02040503050406030204" pitchFamily="18" charset="0"/>
                                                        </a:rPr>
                                                        <m:t>𝒳</m:t>
                                                      </m:r>
                                                      <m:r>
                                                        <a:rPr lang="en-US" sz="1150" b="0" i="1" smtClean="0">
                                                          <a:solidFill>
                                                            <a:srgbClr val="FF00FF"/>
                                                          </a:solidFill>
                                                          <a:latin typeface="Cambria Math" panose="02040503050406030204" pitchFamily="18" charset="0"/>
                                                        </a:rPr>
                                                        <m:t>+0.5</m:t>
                                                      </m:r>
                                                    </m:e>
                                                  </m:d>
                                                </m:e>
                                                <m:sup>
                                                  <m:r>
                                                    <a:rPr lang="en-US" sz="1150" i="1" smtClean="0">
                                                      <a:solidFill>
                                                        <a:schemeClr val="tx1"/>
                                                      </a:solidFill>
                                                      <a:latin typeface="Cambria Math" panose="02040503050406030204" pitchFamily="18" charset="0"/>
                                                    </a:rPr>
                                                    <m:t>2</m:t>
                                                  </m:r>
                                                </m:sup>
                                              </m:sSup>
                                            </m:e>
                                          </m:rad>
                                        </m:den>
                                      </m:f>
                                    </m:e>
                                  </m:d>
                                </m:e>
                                <m:sup>
                                  <m:f>
                                    <m:fPr>
                                      <m:ctrlPr>
                                        <a:rPr lang="en-US" sz="1150" i="1">
                                          <a:latin typeface="Cambria Math" panose="02040503050406030204" pitchFamily="18" charset="0"/>
                                          <a:ea typeface="Cambria Math" panose="02040503050406030204" pitchFamily="18" charset="0"/>
                                        </a:rPr>
                                      </m:ctrlPr>
                                    </m:fPr>
                                    <m:num>
                                      <m:r>
                                        <a:rPr lang="en-US" sz="1150" i="1">
                                          <a:latin typeface="Cambria Math" panose="02040503050406030204" pitchFamily="18" charset="0"/>
                                          <a:ea typeface="Cambria Math" panose="02040503050406030204" pitchFamily="18" charset="0"/>
                                        </a:rPr>
                                        <m:t>1</m:t>
                                      </m:r>
                                    </m:num>
                                    <m:den>
                                      <m:r>
                                        <a:rPr lang="en-US" sz="1150" i="1">
                                          <a:latin typeface="Cambria Math" panose="02040503050406030204" pitchFamily="18" charset="0"/>
                                          <a:ea typeface="Cambria Math" panose="02040503050406030204" pitchFamily="18" charset="0"/>
                                        </a:rPr>
                                        <m:t>2</m:t>
                                      </m:r>
                                    </m:den>
                                  </m:f>
                                </m:sup>
                              </m:sSup>
                            </m:e>
                          </m:eqArr>
                        </m:e>
                      </m:borderBox>
                    </m:oMath>
                  </m:oMathPara>
                </a14:m>
                <a:endParaRPr lang="en-US" sz="1150" dirty="0"/>
              </a:p>
            </p:txBody>
          </p:sp>
        </mc:Choice>
        <mc:Fallback xmlns="">
          <p:sp>
            <p:nvSpPr>
              <p:cNvPr id="6" name="TextBox 5">
                <a:extLst>
                  <a:ext uri="{FF2B5EF4-FFF2-40B4-BE49-F238E27FC236}">
                    <a16:creationId xmlns:a16="http://schemas.microsoft.com/office/drawing/2014/main" id="{0B1EFF0B-FB4F-D477-BC0C-DB162C6C0096}"/>
                  </a:ext>
                </a:extLst>
              </p:cNvPr>
              <p:cNvSpPr txBox="1">
                <a:spLocks noRot="1" noChangeAspect="1" noMove="1" noResize="1" noEditPoints="1" noAdjustHandles="1" noChangeArrowheads="1" noChangeShapeType="1" noTextEdit="1"/>
              </p:cNvSpPr>
              <p:nvPr/>
            </p:nvSpPr>
            <p:spPr>
              <a:xfrm>
                <a:off x="-6724" y="4536089"/>
                <a:ext cx="9144000" cy="11887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D07A41C-0514-9AE1-FFA3-3E33F6514986}"/>
                  </a:ext>
                </a:extLst>
              </p:cNvPr>
              <p:cNvSpPr txBox="1"/>
              <p:nvPr/>
            </p:nvSpPr>
            <p:spPr>
              <a:xfrm>
                <a:off x="138018" y="5809806"/>
                <a:ext cx="8854516" cy="987001"/>
              </a:xfrm>
              <a:prstGeom prst="rect">
                <a:avLst/>
              </a:prstGeom>
              <a:solidFill>
                <a:schemeClr val="accent6">
                  <a:lumMod val="40000"/>
                  <a:lumOff val="60000"/>
                </a:schemeClr>
              </a:solidFill>
            </p:spPr>
            <p:txBody>
              <a:bodyPr wrap="square" anchor="ctr">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𝐼𝐺𝑂𝑅</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𝑠𝑢𝑏𝑠𝑡𝑖𝑡𝑢𝑡𝑒𝑑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𝑣𝑎𝑟𝑖𝑎𝑏𝑙𝑒𝑠</m:t>
                      </m:r>
                      <m:r>
                        <a:rPr lang="en-US" b="0" i="1" smtClean="0">
                          <a:latin typeface="Cambria Math" panose="02040503050406030204" pitchFamily="18" charset="0"/>
                          <a:ea typeface="Cambria Math" panose="02040503050406030204" pitchFamily="18" charset="0"/>
                        </a:rPr>
                        <m:t>:     </m:t>
                      </m:r>
                      <m:borderBox>
                        <m:borderBoxPr>
                          <m:ctrlPr>
                            <a:rPr lang="en-US" i="1">
                              <a:latin typeface="Cambria Math" panose="02040503050406030204" pitchFamily="18" charset="0"/>
                              <a:ea typeface="Cambria Math" panose="02040503050406030204" pitchFamily="18" charset="0"/>
                            </a:rPr>
                          </m:ctrlPr>
                        </m:borderBox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func>
                            <m:funcPr>
                              <m:ctrlPr>
                                <a:rPr lang="en-US" i="1">
                                  <a:latin typeface="Cambria Math" panose="02040503050406030204" pitchFamily="18" charset="0"/>
                                </a:rPr>
                              </m:ctrlPr>
                            </m:funcPr>
                            <m:fName>
                              <m:r>
                                <a:rPr lang="en-US" i="1">
                                  <a:latin typeface="Cambria Math" panose="02040503050406030204" pitchFamily="18" charset="0"/>
                                </a:rPr>
                                <m:t>𝑐𝑜</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−1</m:t>
                                  </m:r>
                                </m:sup>
                              </m:sSup>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𝑎</m:t>
                                      </m:r>
                                    </m:num>
                                    <m:den>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m:t>
                                          </m:r>
                                        </m:e>
                                      </m:rad>
                                    </m:den>
                                  </m:f>
                                </m:e>
                              </m:d>
                            </m:e>
                          </m:func>
                          <m:r>
                            <a:rPr lang="en-US" b="0" i="1" smtClean="0">
                              <a:latin typeface="Cambria Math" panose="02040503050406030204" pitchFamily="18" charset="0"/>
                            </a:rPr>
                            <m:t>   &amp;   </m:t>
                          </m:r>
                          <m:r>
                            <a:rPr lang="en-US" i="1">
                              <a:latin typeface="Cambria Math" panose="02040503050406030204" pitchFamily="18" charset="0"/>
                              <a:ea typeface="Cambria Math" panose="02040503050406030204" pitchFamily="18" charset="0"/>
                            </a:rPr>
                            <m:t>𝑞</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2</m:t>
                              </m:r>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r>
                                <a:rPr lang="en-US" i="1">
                                  <a:latin typeface="Cambria Math" panose="02040503050406030204" pitchFamily="18" charset="0"/>
                                  <a:ea typeface="Cambria Math" panose="02040503050406030204" pitchFamily="18" charset="0"/>
                                </a:rPr>
                                <m:t>𝜋</m:t>
                              </m:r>
                            </m:num>
                            <m:den>
                              <m:r>
                                <a:rPr lang="en-US" i="1">
                                  <a:latin typeface="Cambria Math" panose="02040503050406030204" pitchFamily="18" charset="0"/>
                                  <a:ea typeface="Cambria Math" panose="02040503050406030204" pitchFamily="18" charset="0"/>
                                </a:rPr>
                                <m:t>𝜆</m:t>
                              </m:r>
                            </m:den>
                          </m:f>
                          <m:sSup>
                            <m:sSupPr>
                              <m:ctrlPr>
                                <a:rPr lang="en-US" i="1">
                                  <a:latin typeface="Cambria Math" panose="02040503050406030204" pitchFamily="18" charset="0"/>
                                  <a:ea typeface="Cambria Math" panose="02040503050406030204" pitchFamily="18" charset="0"/>
                                </a:rPr>
                              </m:ctrlPr>
                            </m:sSupPr>
                            <m:e>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𝑎</m:t>
                                      </m:r>
                                    </m:num>
                                    <m:den>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m:t>
                                          </m:r>
                                        </m:e>
                                      </m:rad>
                                    </m:den>
                                  </m:f>
                                </m:e>
                              </m:d>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sup>
                          </m:sSup>
                        </m:e>
                      </m:borderBox>
                    </m:oMath>
                  </m:oMathPara>
                </a14:m>
                <a:endParaRPr lang="en-US" sz="1300" dirty="0"/>
              </a:p>
            </p:txBody>
          </p:sp>
        </mc:Choice>
        <mc:Fallback xmlns="">
          <p:sp>
            <p:nvSpPr>
              <p:cNvPr id="2" name="TextBox 1">
                <a:extLst>
                  <a:ext uri="{FF2B5EF4-FFF2-40B4-BE49-F238E27FC236}">
                    <a16:creationId xmlns:a16="http://schemas.microsoft.com/office/drawing/2014/main" id="{4D07A41C-0514-9AE1-FFA3-3E33F6514986}"/>
                  </a:ext>
                </a:extLst>
              </p:cNvPr>
              <p:cNvSpPr txBox="1">
                <a:spLocks noRot="1" noChangeAspect="1" noMove="1" noResize="1" noEditPoints="1" noAdjustHandles="1" noChangeArrowheads="1" noChangeShapeType="1" noTextEdit="1"/>
              </p:cNvSpPr>
              <p:nvPr/>
            </p:nvSpPr>
            <p:spPr>
              <a:xfrm>
                <a:off x="138018" y="5809806"/>
                <a:ext cx="8854516" cy="98700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A4C7FB1-92F5-D3EF-87D1-3A50178FB543}"/>
                  </a:ext>
                </a:extLst>
              </p:cNvPr>
              <p:cNvSpPr txBox="1"/>
              <p:nvPr/>
            </p:nvSpPr>
            <p:spPr>
              <a:xfrm>
                <a:off x="645480" y="3710765"/>
                <a:ext cx="7853040" cy="740395"/>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en-US" sz="1150" i="1">
                              <a:latin typeface="Cambria Math" panose="02040503050406030204" pitchFamily="18" charset="0"/>
                              <a:ea typeface="Cambria Math" panose="02040503050406030204" pitchFamily="18" charset="0"/>
                            </a:rPr>
                          </m:ctrlPr>
                        </m:borderBoxPr>
                        <m:e>
                          <m:r>
                            <a:rPr lang="en-US" sz="1150" b="0" i="1" smtClean="0">
                              <a:latin typeface="Cambria Math" panose="02040503050406030204" pitchFamily="18" charset="0"/>
                              <a:ea typeface="Cambria Math" panose="02040503050406030204" pitchFamily="18" charset="0"/>
                            </a:rPr>
                            <m:t>𝜃</m:t>
                          </m:r>
                          <m:r>
                            <a:rPr lang="en-US" sz="1150" i="1">
                              <a:latin typeface="Cambria Math" panose="02040503050406030204" pitchFamily="18" charset="0"/>
                              <a:ea typeface="Cambria Math" panose="02040503050406030204" pitchFamily="18" charset="0"/>
                            </a:rPr>
                            <m:t>=</m:t>
                          </m:r>
                          <m:f>
                            <m:fPr>
                              <m:ctrlPr>
                                <a:rPr lang="en-US" sz="1150" i="1">
                                  <a:latin typeface="Cambria Math" panose="02040503050406030204" pitchFamily="18" charset="0"/>
                                </a:rPr>
                              </m:ctrlPr>
                            </m:fPr>
                            <m:num>
                              <m:r>
                                <a:rPr lang="en-US" sz="1150" i="1">
                                  <a:latin typeface="Cambria Math" panose="02040503050406030204" pitchFamily="18" charset="0"/>
                                </a:rPr>
                                <m:t>1</m:t>
                              </m:r>
                            </m:num>
                            <m:den>
                              <m:r>
                                <a:rPr lang="en-US" sz="1150" i="1">
                                  <a:latin typeface="Cambria Math" panose="02040503050406030204" pitchFamily="18" charset="0"/>
                                </a:rPr>
                                <m:t>2</m:t>
                              </m:r>
                            </m:den>
                          </m:f>
                          <m:func>
                            <m:funcPr>
                              <m:ctrlPr>
                                <a:rPr lang="en-US" sz="1150" i="1">
                                  <a:latin typeface="Cambria Math" panose="02040503050406030204" pitchFamily="18" charset="0"/>
                                </a:rPr>
                              </m:ctrlPr>
                            </m:funcPr>
                            <m:fName>
                              <m:r>
                                <a:rPr lang="en-US" sz="1150" b="0" i="1" smtClean="0">
                                  <a:latin typeface="Cambria Math" panose="02040503050406030204" pitchFamily="18" charset="0"/>
                                </a:rPr>
                                <m:t>𝑐𝑜</m:t>
                              </m:r>
                              <m:sSup>
                                <m:sSupPr>
                                  <m:ctrlPr>
                                    <a:rPr lang="en-US" sz="1150" b="0" i="1" smtClean="0">
                                      <a:latin typeface="Cambria Math" panose="02040503050406030204" pitchFamily="18" charset="0"/>
                                    </a:rPr>
                                  </m:ctrlPr>
                                </m:sSupPr>
                                <m:e>
                                  <m:r>
                                    <a:rPr lang="en-US" sz="1150" b="0" i="1" smtClean="0">
                                      <a:latin typeface="Cambria Math" panose="02040503050406030204" pitchFamily="18" charset="0"/>
                                    </a:rPr>
                                    <m:t>𝑠</m:t>
                                  </m:r>
                                </m:e>
                                <m:sup>
                                  <m:r>
                                    <a:rPr lang="en-US" sz="1150" b="0" i="1" smtClean="0">
                                      <a:latin typeface="Cambria Math" panose="02040503050406030204" pitchFamily="18" charset="0"/>
                                    </a:rPr>
                                    <m:t>−1</m:t>
                                  </m:r>
                                </m:sup>
                              </m:sSup>
                            </m:fName>
                            <m:e>
                              <m:d>
                                <m:dPr>
                                  <m:ctrlPr>
                                    <a:rPr lang="en-US" sz="1150" i="1">
                                      <a:latin typeface="Cambria Math" panose="02040503050406030204" pitchFamily="18" charset="0"/>
                                    </a:rPr>
                                  </m:ctrlPr>
                                </m:dPr>
                                <m:e>
                                  <m:f>
                                    <m:fPr>
                                      <m:ctrlPr>
                                        <a:rPr lang="en-US" sz="1150" i="1">
                                          <a:latin typeface="Cambria Math" panose="02040503050406030204" pitchFamily="18" charset="0"/>
                                        </a:rPr>
                                      </m:ctrlPr>
                                    </m:fPr>
                                    <m:num>
                                      <m:d>
                                        <m:dPr>
                                          <m:ctrlPr>
                                            <a:rPr lang="en-US" sz="1150" i="1">
                                              <a:latin typeface="Cambria Math" panose="02040503050406030204" pitchFamily="18" charset="0"/>
                                            </a:rPr>
                                          </m:ctrlPr>
                                        </m:dPr>
                                        <m:e>
                                          <m:sSub>
                                            <m:sSubPr>
                                              <m:ctrlPr>
                                                <a:rPr lang="en-US" sz="1150" i="1">
                                                  <a:latin typeface="Cambria Math" panose="02040503050406030204" pitchFamily="18" charset="0"/>
                                                </a:rPr>
                                              </m:ctrlPr>
                                            </m:sSubPr>
                                            <m:e>
                                              <m:r>
                                                <a:rPr lang="en-US" sz="1150" i="1">
                                                  <a:latin typeface="Cambria Math" panose="02040503050406030204" pitchFamily="18" charset="0"/>
                                                </a:rPr>
                                                <m:t>𝑑</m:t>
                                              </m:r>
                                            </m:e>
                                            <m:sub>
                                              <m:r>
                                                <a:rPr lang="en-US" sz="1150" i="1">
                                                  <a:latin typeface="Cambria Math" panose="02040503050406030204" pitchFamily="18" charset="0"/>
                                                </a:rPr>
                                                <m:t>1</m:t>
                                              </m:r>
                                            </m:sub>
                                          </m:sSub>
                                          <m:r>
                                            <a:rPr lang="en-US" sz="1150" i="1">
                                              <a:latin typeface="Cambria Math" panose="02040503050406030204" pitchFamily="18" charset="0"/>
                                            </a:rPr>
                                            <m:t>+</m:t>
                                          </m:r>
                                          <m:sSub>
                                            <m:sSubPr>
                                              <m:ctrlPr>
                                                <a:rPr lang="en-US" sz="1150" i="1">
                                                  <a:latin typeface="Cambria Math" panose="02040503050406030204" pitchFamily="18" charset="0"/>
                                                </a:rPr>
                                              </m:ctrlPr>
                                            </m:sSubPr>
                                            <m:e>
                                              <m:r>
                                                <a:rPr lang="en-US" sz="1150" i="1">
                                                  <a:latin typeface="Cambria Math" panose="02040503050406030204" pitchFamily="18" charset="0"/>
                                                </a:rPr>
                                                <m:t>𝑑</m:t>
                                              </m:r>
                                            </m:e>
                                            <m:sub>
                                              <m:r>
                                                <a:rPr lang="en-US" sz="1150" i="1">
                                                  <a:latin typeface="Cambria Math" panose="02040503050406030204" pitchFamily="18" charset="0"/>
                                                </a:rPr>
                                                <m:t>2</m:t>
                                              </m:r>
                                            </m:sub>
                                          </m:sSub>
                                        </m:e>
                                      </m:d>
                                      <m:d>
                                        <m:dPr>
                                          <m:ctrlPr>
                                            <a:rPr lang="en-US" sz="1150" i="1">
                                              <a:latin typeface="Cambria Math" panose="02040503050406030204" pitchFamily="18" charset="0"/>
                                            </a:rPr>
                                          </m:ctrlPr>
                                        </m:dPr>
                                        <m:e>
                                          <m:func>
                                            <m:funcPr>
                                              <m:ctrlPr>
                                                <a:rPr lang="en-US" sz="1150" i="1">
                                                  <a:latin typeface="Cambria Math" panose="02040503050406030204" pitchFamily="18" charset="0"/>
                                                </a:rPr>
                                              </m:ctrlPr>
                                            </m:funcPr>
                                            <m:fName>
                                              <m:r>
                                                <m:rPr>
                                                  <m:sty m:val="p"/>
                                                </m:rPr>
                                                <a:rPr lang="en-US" sz="1150">
                                                  <a:latin typeface="Cambria Math" panose="02040503050406030204" pitchFamily="18" charset="0"/>
                                                </a:rPr>
                                                <m:t>sec</m:t>
                                              </m:r>
                                            </m:fName>
                                            <m:e>
                                              <m:r>
                                                <a:rPr lang="en-US" sz="1150" i="1">
                                                  <a:latin typeface="Cambria Math" panose="02040503050406030204" pitchFamily="18" charset="0"/>
                                                </a:rPr>
                                                <m:t>𝜑</m:t>
                                              </m:r>
                                            </m:e>
                                          </m:func>
                                        </m:e>
                                      </m:d>
                                      <m:r>
                                        <a:rPr lang="en-US" sz="1150" i="1">
                                          <a:latin typeface="Cambria Math" panose="02040503050406030204" pitchFamily="18" charset="0"/>
                                        </a:rPr>
                                        <m:t>−</m:t>
                                      </m:r>
                                      <m:sSub>
                                        <m:sSubPr>
                                          <m:ctrlPr>
                                            <a:rPr lang="en-US" sz="1150" i="1">
                                              <a:latin typeface="Cambria Math" panose="02040503050406030204" pitchFamily="18" charset="0"/>
                                            </a:rPr>
                                          </m:ctrlPr>
                                        </m:sSubPr>
                                        <m:e>
                                          <m:r>
                                            <a:rPr lang="en-US" sz="1150" i="1">
                                              <a:latin typeface="Cambria Math" panose="02040503050406030204" pitchFamily="18" charset="0"/>
                                            </a:rPr>
                                            <m:t>𝑑</m:t>
                                          </m:r>
                                        </m:e>
                                        <m:sub>
                                          <m:r>
                                            <a:rPr lang="en-US" sz="1150" i="1">
                                              <a:latin typeface="Cambria Math" panose="02040503050406030204" pitchFamily="18" charset="0"/>
                                            </a:rPr>
                                            <m:t>1</m:t>
                                          </m:r>
                                        </m:sub>
                                      </m:sSub>
                                      <m:r>
                                        <a:rPr lang="en-US" sz="1150" i="1">
                                          <a:latin typeface="Cambria Math" panose="02040503050406030204" pitchFamily="18" charset="0"/>
                                        </a:rPr>
                                        <m:t>−(</m:t>
                                      </m:r>
                                      <m:d>
                                        <m:dPr>
                                          <m:ctrlPr>
                                            <a:rPr lang="en-US" sz="1150" i="1">
                                              <a:latin typeface="Cambria Math" panose="02040503050406030204" pitchFamily="18" charset="0"/>
                                            </a:rPr>
                                          </m:ctrlPr>
                                        </m:dPr>
                                        <m:e>
                                          <m:r>
                                            <a:rPr lang="en-US" sz="1150" i="1">
                                              <a:solidFill>
                                                <a:srgbClr val="00B0F0"/>
                                              </a:solidFill>
                                              <a:latin typeface="Cambria Math" panose="02040503050406030204" pitchFamily="18" charset="0"/>
                                            </a:rPr>
                                            <m:t>𝒴</m:t>
                                          </m:r>
                                          <m:r>
                                            <a:rPr lang="en-US" sz="1150" i="1">
                                              <a:solidFill>
                                                <a:srgbClr val="00B0F0"/>
                                              </a:solidFill>
                                              <a:latin typeface="Cambria Math" panose="02040503050406030204" pitchFamily="18" charset="0"/>
                                            </a:rPr>
                                            <m:t>+0.5</m:t>
                                          </m:r>
                                        </m:e>
                                      </m:d>
                                      <m:r>
                                        <a:rPr lang="en-US" sz="1150" i="1">
                                          <a:latin typeface="Cambria Math" panose="02040503050406030204" pitchFamily="18" charset="0"/>
                                        </a:rPr>
                                        <m:t>+</m:t>
                                      </m:r>
                                      <m:r>
                                        <a:rPr lang="en-US" sz="1150" i="1">
                                          <a:latin typeface="Cambria Math" panose="02040503050406030204" pitchFamily="18" charset="0"/>
                                        </a:rPr>
                                        <m:t>ℛ</m:t>
                                      </m:r>
                                      <m:r>
                                        <a:rPr lang="en-US" sz="1150" i="1">
                                          <a:latin typeface="Cambria Math" panose="02040503050406030204" pitchFamily="18" charset="0"/>
                                        </a:rPr>
                                        <m:t>)</m:t>
                                      </m:r>
                                      <m:func>
                                        <m:funcPr>
                                          <m:ctrlPr>
                                            <a:rPr lang="en-US" sz="1150" i="1">
                                              <a:latin typeface="Cambria Math" panose="02040503050406030204" pitchFamily="18" charset="0"/>
                                            </a:rPr>
                                          </m:ctrlPr>
                                        </m:funcPr>
                                        <m:fName>
                                          <m:r>
                                            <m:rPr>
                                              <m:sty m:val="p"/>
                                            </m:rPr>
                                            <a:rPr lang="en-US" sz="1150">
                                              <a:latin typeface="Cambria Math" panose="02040503050406030204" pitchFamily="18" charset="0"/>
                                            </a:rPr>
                                            <m:t>sin</m:t>
                                          </m:r>
                                        </m:fName>
                                        <m:e>
                                          <m:r>
                                            <a:rPr lang="en-US" sz="1150" i="1">
                                              <a:latin typeface="Cambria Math" panose="02040503050406030204" pitchFamily="18" charset="0"/>
                                            </a:rPr>
                                            <m:t>𝜑</m:t>
                                          </m:r>
                                        </m:e>
                                      </m:func>
                                    </m:num>
                                    <m:den>
                                      <m:rad>
                                        <m:radPr>
                                          <m:degHide m:val="on"/>
                                          <m:ctrlPr>
                                            <a:rPr lang="en-US" sz="1150" i="1">
                                              <a:latin typeface="Cambria Math" panose="02040503050406030204" pitchFamily="18" charset="0"/>
                                            </a:rPr>
                                          </m:ctrlPr>
                                        </m:radPr>
                                        <m:deg/>
                                        <m:e>
                                          <m:sSup>
                                            <m:sSupPr>
                                              <m:ctrlPr>
                                                <a:rPr lang="en-US" sz="1150" i="1">
                                                  <a:latin typeface="Cambria Math" panose="02040503050406030204" pitchFamily="18" charset="0"/>
                                                </a:rPr>
                                              </m:ctrlPr>
                                            </m:sSupPr>
                                            <m:e>
                                              <m:d>
                                                <m:dPr>
                                                  <m:ctrlPr>
                                                    <a:rPr lang="en-US" sz="1150" i="1">
                                                      <a:latin typeface="Cambria Math" panose="02040503050406030204" pitchFamily="18" charset="0"/>
                                                    </a:rPr>
                                                  </m:ctrlPr>
                                                </m:dPr>
                                                <m:e>
                                                  <m:d>
                                                    <m:dPr>
                                                      <m:ctrlPr>
                                                        <a:rPr lang="en-US" sz="1150" i="1">
                                                          <a:latin typeface="Cambria Math" panose="02040503050406030204" pitchFamily="18" charset="0"/>
                                                        </a:rPr>
                                                      </m:ctrlPr>
                                                    </m:dPr>
                                                    <m:e>
                                                      <m:sSub>
                                                        <m:sSubPr>
                                                          <m:ctrlPr>
                                                            <a:rPr lang="en-US" sz="1150" i="1">
                                                              <a:latin typeface="Cambria Math" panose="02040503050406030204" pitchFamily="18" charset="0"/>
                                                            </a:rPr>
                                                          </m:ctrlPr>
                                                        </m:sSubPr>
                                                        <m:e>
                                                          <m:r>
                                                            <a:rPr lang="en-US" sz="1150" i="1">
                                                              <a:latin typeface="Cambria Math" panose="02040503050406030204" pitchFamily="18" charset="0"/>
                                                            </a:rPr>
                                                            <m:t>𝑑</m:t>
                                                          </m:r>
                                                        </m:e>
                                                        <m:sub>
                                                          <m:r>
                                                            <a:rPr lang="en-US" sz="1150" i="1">
                                                              <a:latin typeface="Cambria Math" panose="02040503050406030204" pitchFamily="18" charset="0"/>
                                                            </a:rPr>
                                                            <m:t>1</m:t>
                                                          </m:r>
                                                        </m:sub>
                                                      </m:sSub>
                                                      <m:r>
                                                        <a:rPr lang="en-US" sz="1150" i="1">
                                                          <a:latin typeface="Cambria Math" panose="02040503050406030204" pitchFamily="18" charset="0"/>
                                                        </a:rPr>
                                                        <m:t>+</m:t>
                                                      </m:r>
                                                      <m:sSub>
                                                        <m:sSubPr>
                                                          <m:ctrlPr>
                                                            <a:rPr lang="en-US" sz="1150" i="1">
                                                              <a:latin typeface="Cambria Math" panose="02040503050406030204" pitchFamily="18" charset="0"/>
                                                            </a:rPr>
                                                          </m:ctrlPr>
                                                        </m:sSubPr>
                                                        <m:e>
                                                          <m:r>
                                                            <a:rPr lang="en-US" sz="1150" i="1">
                                                              <a:latin typeface="Cambria Math" panose="02040503050406030204" pitchFamily="18" charset="0"/>
                                                            </a:rPr>
                                                            <m:t>𝑑</m:t>
                                                          </m:r>
                                                        </m:e>
                                                        <m:sub>
                                                          <m:r>
                                                            <a:rPr lang="en-US" sz="1150" i="1">
                                                              <a:latin typeface="Cambria Math" panose="02040503050406030204" pitchFamily="18" charset="0"/>
                                                            </a:rPr>
                                                            <m:t>2</m:t>
                                                          </m:r>
                                                        </m:sub>
                                                      </m:sSub>
                                                    </m:e>
                                                  </m:d>
                                                  <m:d>
                                                    <m:dPr>
                                                      <m:ctrlPr>
                                                        <a:rPr lang="en-US" sz="1150" i="1">
                                                          <a:latin typeface="Cambria Math" panose="02040503050406030204" pitchFamily="18" charset="0"/>
                                                        </a:rPr>
                                                      </m:ctrlPr>
                                                    </m:dPr>
                                                    <m:e>
                                                      <m:func>
                                                        <m:funcPr>
                                                          <m:ctrlPr>
                                                            <a:rPr lang="en-US" sz="1150" i="1">
                                                              <a:latin typeface="Cambria Math" panose="02040503050406030204" pitchFamily="18" charset="0"/>
                                                            </a:rPr>
                                                          </m:ctrlPr>
                                                        </m:funcPr>
                                                        <m:fName>
                                                          <m:r>
                                                            <m:rPr>
                                                              <m:sty m:val="p"/>
                                                            </m:rPr>
                                                            <a:rPr lang="en-US" sz="1150">
                                                              <a:latin typeface="Cambria Math" panose="02040503050406030204" pitchFamily="18" charset="0"/>
                                                            </a:rPr>
                                                            <m:t>sec</m:t>
                                                          </m:r>
                                                        </m:fName>
                                                        <m:e>
                                                          <m:r>
                                                            <a:rPr lang="en-US" sz="1150" i="1">
                                                              <a:latin typeface="Cambria Math" panose="02040503050406030204" pitchFamily="18" charset="0"/>
                                                            </a:rPr>
                                                            <m:t>𝜑</m:t>
                                                          </m:r>
                                                        </m:e>
                                                      </m:func>
                                                    </m:e>
                                                  </m:d>
                                                  <m:r>
                                                    <a:rPr lang="en-US" sz="1150" i="1">
                                                      <a:latin typeface="Cambria Math" panose="02040503050406030204" pitchFamily="18" charset="0"/>
                                                    </a:rPr>
                                                    <m:t>−</m:t>
                                                  </m:r>
                                                  <m:sSub>
                                                    <m:sSubPr>
                                                      <m:ctrlPr>
                                                        <a:rPr lang="en-US" sz="1150" i="1">
                                                          <a:latin typeface="Cambria Math" panose="02040503050406030204" pitchFamily="18" charset="0"/>
                                                        </a:rPr>
                                                      </m:ctrlPr>
                                                    </m:sSubPr>
                                                    <m:e>
                                                      <m:r>
                                                        <a:rPr lang="en-US" sz="1150" i="1">
                                                          <a:latin typeface="Cambria Math" panose="02040503050406030204" pitchFamily="18" charset="0"/>
                                                        </a:rPr>
                                                        <m:t>𝑑</m:t>
                                                      </m:r>
                                                    </m:e>
                                                    <m:sub>
                                                      <m:r>
                                                        <a:rPr lang="en-US" sz="1150" i="1">
                                                          <a:latin typeface="Cambria Math" panose="02040503050406030204" pitchFamily="18" charset="0"/>
                                                        </a:rPr>
                                                        <m:t>1</m:t>
                                                      </m:r>
                                                    </m:sub>
                                                  </m:sSub>
                                                  <m:r>
                                                    <a:rPr lang="en-US" sz="1150" i="1">
                                                      <a:latin typeface="Cambria Math" panose="02040503050406030204" pitchFamily="18" charset="0"/>
                                                    </a:rPr>
                                                    <m:t>−(</m:t>
                                                  </m:r>
                                                  <m:d>
                                                    <m:dPr>
                                                      <m:ctrlPr>
                                                        <a:rPr lang="en-US" sz="1150" i="1">
                                                          <a:latin typeface="Cambria Math" panose="02040503050406030204" pitchFamily="18" charset="0"/>
                                                        </a:rPr>
                                                      </m:ctrlPr>
                                                    </m:dPr>
                                                    <m:e>
                                                      <m:r>
                                                        <a:rPr lang="en-US" sz="1150" i="1">
                                                          <a:solidFill>
                                                            <a:srgbClr val="00B0F0"/>
                                                          </a:solidFill>
                                                          <a:latin typeface="Cambria Math" panose="02040503050406030204" pitchFamily="18" charset="0"/>
                                                        </a:rPr>
                                                        <m:t>𝒴</m:t>
                                                      </m:r>
                                                      <m:r>
                                                        <a:rPr lang="en-US" sz="1150" i="1">
                                                          <a:solidFill>
                                                            <a:srgbClr val="00B0F0"/>
                                                          </a:solidFill>
                                                          <a:latin typeface="Cambria Math" panose="02040503050406030204" pitchFamily="18" charset="0"/>
                                                        </a:rPr>
                                                        <m:t>+0.5</m:t>
                                                      </m:r>
                                                    </m:e>
                                                  </m:d>
                                                  <m:r>
                                                    <a:rPr lang="en-US" sz="1150" i="1">
                                                      <a:latin typeface="Cambria Math" panose="02040503050406030204" pitchFamily="18" charset="0"/>
                                                    </a:rPr>
                                                    <m:t>+</m:t>
                                                  </m:r>
                                                  <m:r>
                                                    <a:rPr lang="en-US" sz="1150" i="1">
                                                      <a:latin typeface="Cambria Math" panose="02040503050406030204" pitchFamily="18" charset="0"/>
                                                    </a:rPr>
                                                    <m:t>ℛ</m:t>
                                                  </m:r>
                                                  <m:r>
                                                    <a:rPr lang="en-US" sz="1150" i="1">
                                                      <a:latin typeface="Cambria Math" panose="02040503050406030204" pitchFamily="18" charset="0"/>
                                                    </a:rPr>
                                                    <m:t>)</m:t>
                                                  </m:r>
                                                  <m:func>
                                                    <m:funcPr>
                                                      <m:ctrlPr>
                                                        <a:rPr lang="en-US" sz="1150" i="1">
                                                          <a:latin typeface="Cambria Math" panose="02040503050406030204" pitchFamily="18" charset="0"/>
                                                        </a:rPr>
                                                      </m:ctrlPr>
                                                    </m:funcPr>
                                                    <m:fName>
                                                      <m:r>
                                                        <m:rPr>
                                                          <m:sty m:val="p"/>
                                                        </m:rPr>
                                                        <a:rPr lang="en-US" sz="1150">
                                                          <a:latin typeface="Cambria Math" panose="02040503050406030204" pitchFamily="18" charset="0"/>
                                                        </a:rPr>
                                                        <m:t>sin</m:t>
                                                      </m:r>
                                                    </m:fName>
                                                    <m:e>
                                                      <m:r>
                                                        <a:rPr lang="en-US" sz="1150" i="1">
                                                          <a:latin typeface="Cambria Math" panose="02040503050406030204" pitchFamily="18" charset="0"/>
                                                        </a:rPr>
                                                        <m:t>𝜑</m:t>
                                                      </m:r>
                                                    </m:e>
                                                  </m:func>
                                                </m:e>
                                              </m:d>
                                            </m:e>
                                            <m:sup>
                                              <m:r>
                                                <a:rPr lang="en-US" sz="1150" i="1">
                                                  <a:latin typeface="Cambria Math" panose="02040503050406030204" pitchFamily="18" charset="0"/>
                                                </a:rPr>
                                                <m:t>2</m:t>
                                              </m:r>
                                            </m:sup>
                                          </m:sSup>
                                          <m:r>
                                            <a:rPr lang="en-US" sz="1150" i="1">
                                              <a:latin typeface="Cambria Math" panose="02040503050406030204" pitchFamily="18" charset="0"/>
                                            </a:rPr>
                                            <m:t>+</m:t>
                                          </m:r>
                                          <m:sSup>
                                            <m:sSupPr>
                                              <m:ctrlPr>
                                                <a:rPr lang="en-US" sz="1150" i="1">
                                                  <a:latin typeface="Cambria Math" panose="02040503050406030204" pitchFamily="18" charset="0"/>
                                                </a:rPr>
                                              </m:ctrlPr>
                                            </m:sSupPr>
                                            <m:e>
                                              <m:d>
                                                <m:dPr>
                                                  <m:ctrlPr>
                                                    <a:rPr lang="en-US" sz="1150" i="1">
                                                      <a:latin typeface="Cambria Math" panose="02040503050406030204" pitchFamily="18" charset="0"/>
                                                    </a:rPr>
                                                  </m:ctrlPr>
                                                </m:dPr>
                                                <m:e>
                                                  <m:r>
                                                    <a:rPr lang="en-US" sz="1150" i="1">
                                                      <a:latin typeface="Cambria Math" panose="02040503050406030204" pitchFamily="18" charset="0"/>
                                                    </a:rPr>
                                                    <m:t>(</m:t>
                                                  </m:r>
                                                  <m:d>
                                                    <m:dPr>
                                                      <m:ctrlPr>
                                                        <a:rPr lang="en-US" sz="1150" i="1">
                                                          <a:latin typeface="Cambria Math" panose="02040503050406030204" pitchFamily="18" charset="0"/>
                                                        </a:rPr>
                                                      </m:ctrlPr>
                                                    </m:dPr>
                                                    <m:e>
                                                      <m:r>
                                                        <a:rPr lang="en-US" sz="1150" i="1">
                                                          <a:solidFill>
                                                            <a:srgbClr val="00B0F0"/>
                                                          </a:solidFill>
                                                          <a:latin typeface="Cambria Math" panose="02040503050406030204" pitchFamily="18" charset="0"/>
                                                        </a:rPr>
                                                        <m:t>𝒴</m:t>
                                                      </m:r>
                                                      <m:r>
                                                        <a:rPr lang="en-US" sz="1150" i="1">
                                                          <a:solidFill>
                                                            <a:srgbClr val="00B0F0"/>
                                                          </a:solidFill>
                                                          <a:latin typeface="Cambria Math" panose="02040503050406030204" pitchFamily="18" charset="0"/>
                                                        </a:rPr>
                                                        <m:t>+0.5</m:t>
                                                      </m:r>
                                                    </m:e>
                                                  </m:d>
                                                  <m:r>
                                                    <a:rPr lang="en-US" sz="1150" i="1">
                                                      <a:latin typeface="Cambria Math" panose="02040503050406030204" pitchFamily="18" charset="0"/>
                                                    </a:rPr>
                                                    <m:t>+</m:t>
                                                  </m:r>
                                                  <m:r>
                                                    <a:rPr lang="en-US" sz="1150" i="1">
                                                      <a:latin typeface="Cambria Math" panose="02040503050406030204" pitchFamily="18" charset="0"/>
                                                    </a:rPr>
                                                    <m:t>ℛ</m:t>
                                                  </m:r>
                                                  <m:r>
                                                    <a:rPr lang="en-US" sz="1150" i="1">
                                                      <a:latin typeface="Cambria Math" panose="02040503050406030204" pitchFamily="18" charset="0"/>
                                                    </a:rPr>
                                                    <m:t>)</m:t>
                                                  </m:r>
                                                  <m:func>
                                                    <m:funcPr>
                                                      <m:ctrlPr>
                                                        <a:rPr lang="en-US" sz="1150" i="1">
                                                          <a:latin typeface="Cambria Math" panose="02040503050406030204" pitchFamily="18" charset="0"/>
                                                        </a:rPr>
                                                      </m:ctrlPr>
                                                    </m:funcPr>
                                                    <m:fName>
                                                      <m:r>
                                                        <m:rPr>
                                                          <m:sty m:val="p"/>
                                                        </m:rPr>
                                                        <a:rPr lang="en-US" sz="1150">
                                                          <a:latin typeface="Cambria Math" panose="02040503050406030204" pitchFamily="18" charset="0"/>
                                                        </a:rPr>
                                                        <m:t>cos</m:t>
                                                      </m:r>
                                                    </m:fName>
                                                    <m:e>
                                                      <m:r>
                                                        <a:rPr lang="en-US" sz="1150" i="1">
                                                          <a:latin typeface="Cambria Math" panose="02040503050406030204" pitchFamily="18" charset="0"/>
                                                        </a:rPr>
                                                        <m:t>𝜑</m:t>
                                                      </m:r>
                                                    </m:e>
                                                  </m:func>
                                                </m:e>
                                              </m:d>
                                            </m:e>
                                            <m:sup>
                                              <m:r>
                                                <a:rPr lang="en-US" sz="1150" i="1">
                                                  <a:latin typeface="Cambria Math" panose="02040503050406030204" pitchFamily="18" charset="0"/>
                                                </a:rPr>
                                                <m:t>2</m:t>
                                              </m:r>
                                            </m:sup>
                                          </m:sSup>
                                          <m:r>
                                            <a:rPr lang="en-US" sz="1150" i="1">
                                              <a:latin typeface="Cambria Math" panose="02040503050406030204" pitchFamily="18" charset="0"/>
                                            </a:rPr>
                                            <m:t>+</m:t>
                                          </m:r>
                                          <m:sSup>
                                            <m:sSupPr>
                                              <m:ctrlPr>
                                                <a:rPr lang="en-US" sz="1150" i="1">
                                                  <a:solidFill>
                                                    <a:srgbClr val="FF00FF"/>
                                                  </a:solidFill>
                                                  <a:latin typeface="Cambria Math" panose="02040503050406030204" pitchFamily="18" charset="0"/>
                                                </a:rPr>
                                              </m:ctrlPr>
                                            </m:sSupPr>
                                            <m:e>
                                              <m:d>
                                                <m:dPr>
                                                  <m:ctrlPr>
                                                    <a:rPr lang="en-US" sz="1150" i="1">
                                                      <a:latin typeface="Cambria Math" panose="02040503050406030204" pitchFamily="18" charset="0"/>
                                                    </a:rPr>
                                                  </m:ctrlPr>
                                                </m:dPr>
                                                <m:e>
                                                  <m:r>
                                                    <a:rPr lang="en-US" sz="1150" i="1">
                                                      <a:solidFill>
                                                        <a:srgbClr val="FF00FF"/>
                                                      </a:solidFill>
                                                      <a:latin typeface="Cambria Math" panose="02040503050406030204" pitchFamily="18" charset="0"/>
                                                    </a:rPr>
                                                    <m:t>𝒳</m:t>
                                                  </m:r>
                                                  <m:r>
                                                    <a:rPr lang="en-US" sz="1150" i="1">
                                                      <a:solidFill>
                                                        <a:srgbClr val="FF00FF"/>
                                                      </a:solidFill>
                                                      <a:latin typeface="Cambria Math" panose="02040503050406030204" pitchFamily="18" charset="0"/>
                                                    </a:rPr>
                                                    <m:t>+0.5</m:t>
                                                  </m:r>
                                                </m:e>
                                              </m:d>
                                            </m:e>
                                            <m:sup>
                                              <m:r>
                                                <a:rPr lang="en-US" sz="1150" i="1">
                                                  <a:latin typeface="Cambria Math" panose="02040503050406030204" pitchFamily="18" charset="0"/>
                                                </a:rPr>
                                                <m:t>2</m:t>
                                              </m:r>
                                            </m:sup>
                                          </m:sSup>
                                        </m:e>
                                      </m:rad>
                                    </m:den>
                                  </m:f>
                                </m:e>
                              </m:d>
                            </m:e>
                          </m:func>
                        </m:e>
                      </m:borderBox>
                    </m:oMath>
                  </m:oMathPara>
                </a14:m>
                <a:endParaRPr lang="en-US" sz="1150" dirty="0"/>
              </a:p>
            </p:txBody>
          </p:sp>
        </mc:Choice>
        <mc:Fallback xmlns="">
          <p:sp>
            <p:nvSpPr>
              <p:cNvPr id="4" name="TextBox 3">
                <a:extLst>
                  <a:ext uri="{FF2B5EF4-FFF2-40B4-BE49-F238E27FC236}">
                    <a16:creationId xmlns:a16="http://schemas.microsoft.com/office/drawing/2014/main" id="{0A4C7FB1-92F5-D3EF-87D1-3A50178FB543}"/>
                  </a:ext>
                </a:extLst>
              </p:cNvPr>
              <p:cNvSpPr txBox="1">
                <a:spLocks noRot="1" noChangeAspect="1" noMove="1" noResize="1" noEditPoints="1" noAdjustHandles="1" noChangeArrowheads="1" noChangeShapeType="1" noTextEdit="1"/>
              </p:cNvSpPr>
              <p:nvPr/>
            </p:nvSpPr>
            <p:spPr>
              <a:xfrm>
                <a:off x="645480" y="3710765"/>
                <a:ext cx="7853040" cy="740395"/>
              </a:xfrm>
              <a:prstGeom prst="rect">
                <a:avLst/>
              </a:prstGeo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FCB409C-A698-22D6-C479-DB9E6F70E67D}"/>
              </a:ext>
            </a:extLst>
          </p:cNvPr>
          <p:cNvPicPr>
            <a:picLocks noChangeAspect="1"/>
          </p:cNvPicPr>
          <p:nvPr/>
        </p:nvPicPr>
        <p:blipFill>
          <a:blip r:embed="rId5"/>
          <a:stretch>
            <a:fillRect/>
          </a:stretch>
        </p:blipFill>
        <p:spPr>
          <a:xfrm>
            <a:off x="2392069" y="44871"/>
            <a:ext cx="4346414" cy="3665894"/>
          </a:xfrm>
          <a:prstGeom prst="rect">
            <a:avLst/>
          </a:prstGeom>
        </p:spPr>
      </p:pic>
      <p:cxnSp>
        <p:nvCxnSpPr>
          <p:cNvPr id="11" name="Straight Arrow Connector 10">
            <a:extLst>
              <a:ext uri="{FF2B5EF4-FFF2-40B4-BE49-F238E27FC236}">
                <a16:creationId xmlns:a16="http://schemas.microsoft.com/office/drawing/2014/main" id="{CAE307CE-4EB6-FDDD-F13C-08E7A449E833}"/>
              </a:ext>
            </a:extLst>
          </p:cNvPr>
          <p:cNvCxnSpPr>
            <a:cxnSpLocks/>
          </p:cNvCxnSpPr>
          <p:nvPr/>
        </p:nvCxnSpPr>
        <p:spPr>
          <a:xfrm flipV="1">
            <a:off x="2776859" y="3429000"/>
            <a:ext cx="291224" cy="54696"/>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753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7DBF4E-7E0A-1041-9EED-CA7EAFAF4DD4}"/>
                  </a:ext>
                </a:extLst>
              </p:cNvPr>
              <p:cNvSpPr txBox="1"/>
              <p:nvPr/>
            </p:nvSpPr>
            <p:spPr>
              <a:xfrm>
                <a:off x="479151" y="231847"/>
                <a:ext cx="8277772" cy="4505785"/>
              </a:xfrm>
              <a:prstGeom prst="rect">
                <a:avLst/>
              </a:prstGeom>
              <a:noFill/>
            </p:spPr>
            <p:txBody>
              <a:bodyPr wrap="square" rtlCol="0">
                <a:spAutoFit/>
              </a:bodyPr>
              <a:lstStyle/>
              <a:p>
                <a:pPr algn="ctr"/>
                <a:r>
                  <a:rPr lang="en-US" sz="4000" dirty="0"/>
                  <a:t>Solid angle correction  </a:t>
                </a:r>
              </a:p>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Ω</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𝐴</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𝑟</m:t>
                              </m:r>
                            </m:e>
                            <m:sup>
                              <m:r>
                                <a:rPr lang="en-US" sz="2400" b="0" i="1" smtClean="0">
                                  <a:latin typeface="Cambria Math" panose="02040503050406030204" pitchFamily="18" charset="0"/>
                                </a:rPr>
                                <m:t>2</m:t>
                              </m:r>
                            </m:sup>
                          </m:sSup>
                        </m:den>
                      </m:f>
                    </m:oMath>
                  </m:oMathPara>
                </a14:m>
                <a:endParaRPr lang="en-US" sz="2400" dirty="0"/>
              </a:p>
              <a:p>
                <a:endParaRPr lang="en-US" dirty="0"/>
              </a:p>
              <a:p>
                <a:r>
                  <a:rPr lang="en-US" dirty="0"/>
                  <a:t>“The measured intensity on a pixel is proportional to the solid angle subtended by that pixel and needs to be normalized with respect to a reference, e.g., the solid angle of the direct beam pixel. Solid angle correction is purely a geometrical effect that applies to all types of detectors and is given by:</a:t>
                </a:r>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𝐶</m:t>
                          </m:r>
                        </m:e>
                        <m:sub>
                          <m:r>
                            <a:rPr lang="en-US" i="1" dirty="0" smtClean="0">
                              <a:latin typeface="Cambria Math" panose="02040503050406030204" pitchFamily="18" charset="0"/>
                            </a:rPr>
                            <m:t>𝑠</m:t>
                          </m:r>
                        </m:sub>
                      </m:sSub>
                      <m:r>
                        <a:rPr lang="en-US" i="1" dirty="0" smtClean="0">
                          <a:latin typeface="Cambria Math" panose="02040503050406030204" pitchFamily="18" charset="0"/>
                        </a:rPr>
                        <m:t> =</m:t>
                      </m:r>
                      <m:f>
                        <m:fPr>
                          <m:ctrlPr>
                            <a:rPr lang="en-US" i="1" dirty="0" smtClean="0">
                              <a:latin typeface="Cambria Math" panose="02040503050406030204" pitchFamily="18" charset="0"/>
                            </a:rPr>
                          </m:ctrlPr>
                        </m:fPr>
                        <m:num>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Ω</m:t>
                              </m:r>
                            </m:e>
                            <m:sub>
                              <m:r>
                                <a:rPr lang="en-US" i="1" dirty="0" smtClean="0">
                                  <a:latin typeface="Cambria Math" panose="02040503050406030204" pitchFamily="18" charset="0"/>
                                </a:rPr>
                                <m:t>0</m:t>
                              </m:r>
                            </m:sub>
                          </m:sSub>
                        </m:num>
                        <m:den>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Ω</m:t>
                              </m:r>
                            </m:e>
                            <m:sub>
                              <m:r>
                                <a:rPr lang="en-US" i="1" dirty="0" err="1" smtClean="0">
                                  <a:latin typeface="Cambria Math" panose="02040503050406030204" pitchFamily="18" charset="0"/>
                                </a:rPr>
                                <m:t>𝑖</m:t>
                              </m:r>
                            </m:sub>
                          </m:sSub>
                        </m:den>
                      </m:f>
                    </m:oMath>
                  </m:oMathPara>
                </a14:m>
                <a:endParaRPr lang="en-US" dirty="0"/>
              </a:p>
              <a:p>
                <a:endParaRPr lang="en-US" dirty="0"/>
              </a:p>
              <a:p>
                <a:r>
                  <a:rPr lang="en-US" dirty="0"/>
                  <a:t>which the raw intensity data is then multiplied by.”</a:t>
                </a:r>
              </a:p>
              <a:p>
                <a:endParaRPr lang="en-US" dirty="0"/>
              </a:p>
              <a:p>
                <a:pPr>
                  <a:spcBef>
                    <a:spcPts val="0"/>
                  </a:spcBef>
                  <a:spcAft>
                    <a:spcPts val="0"/>
                  </a:spcAft>
                </a:pPr>
                <a:r>
                  <a:rPr lang="en-US" sz="1050" dirty="0">
                    <a:effectLst/>
                  </a:rPr>
                  <a:t>Z. Jiang, </a:t>
                </a:r>
                <a:r>
                  <a:rPr lang="en-US" sz="1050" i="0" dirty="0">
                    <a:effectLst/>
                  </a:rPr>
                  <a:t>GIXSGUI</a:t>
                </a:r>
                <a:r>
                  <a:rPr lang="en-US" sz="1050" i="1" dirty="0">
                    <a:effectLst/>
                  </a:rPr>
                  <a:t> : A MATLAB Toolbox for Grazing-Incidence X-Ray Scattering Data Visualization and Reduction, and Indexing of Buried Three-Dimensional Periodic Nanostructured Films</a:t>
                </a:r>
                <a:r>
                  <a:rPr lang="en-US" sz="1050" dirty="0">
                    <a:effectLst/>
                  </a:rPr>
                  <a:t>, J Appl Crystallogr </a:t>
                </a:r>
                <a:r>
                  <a:rPr lang="en-US" sz="1050" b="1" dirty="0">
                    <a:effectLst/>
                  </a:rPr>
                  <a:t>48</a:t>
                </a:r>
                <a:r>
                  <a:rPr lang="en-US" sz="1050" dirty="0">
                    <a:effectLst/>
                  </a:rPr>
                  <a:t>, 917 (2015).</a:t>
                </a:r>
              </a:p>
            </p:txBody>
          </p:sp>
        </mc:Choice>
        <mc:Fallback xmlns="">
          <p:sp>
            <p:nvSpPr>
              <p:cNvPr id="4" name="TextBox 3">
                <a:extLst>
                  <a:ext uri="{FF2B5EF4-FFF2-40B4-BE49-F238E27FC236}">
                    <a16:creationId xmlns:a16="http://schemas.microsoft.com/office/drawing/2014/main" id="{A07DBF4E-7E0A-1041-9EED-CA7EAFAF4DD4}"/>
                  </a:ext>
                </a:extLst>
              </p:cNvPr>
              <p:cNvSpPr txBox="1">
                <a:spLocks noRot="1" noChangeAspect="1" noMove="1" noResize="1" noEditPoints="1" noAdjustHandles="1" noChangeArrowheads="1" noChangeShapeType="1" noTextEdit="1"/>
              </p:cNvSpPr>
              <p:nvPr/>
            </p:nvSpPr>
            <p:spPr>
              <a:xfrm>
                <a:off x="479151" y="231847"/>
                <a:ext cx="8277772" cy="4505785"/>
              </a:xfrm>
              <a:prstGeom prst="rect">
                <a:avLst/>
              </a:prstGeom>
              <a:blipFill>
                <a:blip r:embed="rId2"/>
                <a:stretch>
                  <a:fillRect l="-663" t="-2436" r="-663"/>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090CEB25-BF29-BC41-ECD9-95F6FCB8F2F8}"/>
              </a:ext>
            </a:extLst>
          </p:cNvPr>
          <p:cNvPicPr>
            <a:picLocks noChangeAspect="1"/>
          </p:cNvPicPr>
          <p:nvPr/>
        </p:nvPicPr>
        <p:blipFill>
          <a:blip r:embed="rId3"/>
          <a:stretch>
            <a:fillRect/>
          </a:stretch>
        </p:blipFill>
        <p:spPr>
          <a:xfrm>
            <a:off x="6551145" y="5095934"/>
            <a:ext cx="1707624" cy="1586317"/>
          </a:xfrm>
          <a:prstGeom prst="rect">
            <a:avLst/>
          </a:prstGeom>
        </p:spPr>
      </p:pic>
      <p:sp>
        <p:nvSpPr>
          <p:cNvPr id="3" name="TextBox 2">
            <a:extLst>
              <a:ext uri="{FF2B5EF4-FFF2-40B4-BE49-F238E27FC236}">
                <a16:creationId xmlns:a16="http://schemas.microsoft.com/office/drawing/2014/main" id="{B94D2706-44F4-DE8A-9D78-78A5F49D4E97}"/>
              </a:ext>
            </a:extLst>
          </p:cNvPr>
          <p:cNvSpPr txBox="1"/>
          <p:nvPr/>
        </p:nvSpPr>
        <p:spPr>
          <a:xfrm>
            <a:off x="291710" y="5146880"/>
            <a:ext cx="6259435" cy="1200329"/>
          </a:xfrm>
          <a:prstGeom prst="rect">
            <a:avLst/>
          </a:prstGeom>
          <a:noFill/>
        </p:spPr>
        <p:txBody>
          <a:bodyPr wrap="square" rtlCol="0">
            <a:spAutoFit/>
          </a:bodyPr>
          <a:lstStyle/>
          <a:p>
            <a:r>
              <a:rPr lang="en-US" dirty="0"/>
              <a:t>In our case it is not the ‘direct beam’ pixel but the actual pixel or ghost pixel, who’s incident scattering vector is both normal to the Cartesian plane of the CCD and intersects the sample.</a:t>
            </a:r>
          </a:p>
          <a:p>
            <a:r>
              <a:rPr lang="en-US" dirty="0"/>
              <a:t>At CCD Theta = 0, that pixel is the ‘direct beam’ pixel.</a:t>
            </a:r>
          </a:p>
        </p:txBody>
      </p:sp>
    </p:spTree>
    <p:extLst>
      <p:ext uri="{BB962C8B-B14F-4D97-AF65-F5344CB8AC3E}">
        <p14:creationId xmlns:p14="http://schemas.microsoft.com/office/powerpoint/2010/main" val="904933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53EE10-48DD-C1B5-27B8-810DD92E76B8}"/>
              </a:ext>
            </a:extLst>
          </p:cNvPr>
          <p:cNvPicPr>
            <a:picLocks noChangeAspect="1"/>
          </p:cNvPicPr>
          <p:nvPr/>
        </p:nvPicPr>
        <p:blipFill>
          <a:blip r:embed="rId2">
            <a:clrChange>
              <a:clrFrom>
                <a:srgbClr val="FF801B"/>
              </a:clrFrom>
              <a:clrTo>
                <a:srgbClr val="FF801B">
                  <a:alpha val="0"/>
                </a:srgbClr>
              </a:clrTo>
            </a:clrChange>
          </a:blip>
          <a:stretch>
            <a:fillRect/>
          </a:stretch>
        </p:blipFill>
        <p:spPr>
          <a:xfrm>
            <a:off x="1637317" y="89639"/>
            <a:ext cx="3137936" cy="271731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EFAEF4B-8C15-FCA3-9ED7-F673D360A378}"/>
                  </a:ext>
                </a:extLst>
              </p:cNvPr>
              <p:cNvSpPr txBox="1"/>
              <p:nvPr/>
            </p:nvSpPr>
            <p:spPr>
              <a:xfrm>
                <a:off x="4825473" y="2069486"/>
                <a:ext cx="3857145" cy="805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m:rPr>
                          <m:sty m:val="p"/>
                        </m:rPr>
                        <a:rPr lang="en-US" b="0" i="0" smtClean="0">
                          <a:latin typeface="Cambria Math" panose="02040503050406030204" pitchFamily="18" charset="0"/>
                        </a:rPr>
                        <m:t>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𝑝</m:t>
                              </m:r>
                            </m:sub>
                          </m:sSub>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𝑧</m:t>
                          </m:r>
                          <m:r>
                            <a:rPr lang="en-US" b="0" i="1" smtClean="0">
                              <a:latin typeface="Cambria Math" panose="02040503050406030204" pitchFamily="18" charset="0"/>
                            </a:rPr>
                            <m:t> </m:t>
                          </m:r>
                          <m:r>
                            <a:rPr lang="en-US" b="0" i="1" smtClean="0">
                              <a:latin typeface="Cambria Math" panose="02040503050406030204" pitchFamily="18" charset="0"/>
                            </a:rPr>
                            <m:t>𝑑𝐴</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𝑧</m:t>
                          </m:r>
                          <m:r>
                            <a:rPr lang="en-US" b="0" i="1" smtClean="0">
                              <a:latin typeface="Cambria Math" panose="02040503050406030204" pitchFamily="18" charset="0"/>
                            </a:rPr>
                            <m:t> </m:t>
                          </m:r>
                          <m:r>
                            <a:rPr lang="en-US" b="0" i="1" smtClean="0">
                              <a:latin typeface="Cambria Math" panose="02040503050406030204" pitchFamily="18" charset="0"/>
                            </a:rPr>
                            <m:t>𝑑𝑥</m:t>
                          </m:r>
                          <m:r>
                            <a:rPr lang="en-US" b="0" i="1" smtClean="0">
                              <a:latin typeface="Cambria Math" panose="02040503050406030204" pitchFamily="18" charset="0"/>
                            </a:rPr>
                            <m:t> </m:t>
                          </m:r>
                          <m:r>
                            <a:rPr lang="en-US" b="0" i="1" smtClean="0">
                              <a:latin typeface="Cambria Math" panose="02040503050406030204" pitchFamily="18" charset="0"/>
                            </a:rPr>
                            <m:t>𝑑𝑦</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2</m:t>
                                      </m:r>
                                    </m:sup>
                                  </m:sSup>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p>
                          </m:sSup>
                        </m:den>
                      </m:f>
                    </m:oMath>
                  </m:oMathPara>
                </a14:m>
                <a:endParaRPr lang="en-US" dirty="0"/>
              </a:p>
            </p:txBody>
          </p:sp>
        </mc:Choice>
        <mc:Fallback xmlns="">
          <p:sp>
            <p:nvSpPr>
              <p:cNvPr id="4" name="TextBox 3">
                <a:extLst>
                  <a:ext uri="{FF2B5EF4-FFF2-40B4-BE49-F238E27FC236}">
                    <a16:creationId xmlns:a16="http://schemas.microsoft.com/office/drawing/2014/main" id="{AEFAEF4B-8C15-FCA3-9ED7-F673D360A378}"/>
                  </a:ext>
                </a:extLst>
              </p:cNvPr>
              <p:cNvSpPr txBox="1">
                <a:spLocks noRot="1" noChangeAspect="1" noMove="1" noResize="1" noEditPoints="1" noAdjustHandles="1" noChangeArrowheads="1" noChangeShapeType="1" noTextEdit="1"/>
              </p:cNvSpPr>
              <p:nvPr/>
            </p:nvSpPr>
            <p:spPr>
              <a:xfrm>
                <a:off x="4825473" y="2069486"/>
                <a:ext cx="3857145" cy="80554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5AD14D-E41E-26E5-5946-E144295203B5}"/>
                  </a:ext>
                </a:extLst>
              </p:cNvPr>
              <p:cNvSpPr txBox="1"/>
              <p:nvPr/>
            </p:nvSpPr>
            <p:spPr>
              <a:xfrm>
                <a:off x="73891" y="6483713"/>
                <a:ext cx="351025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rPr>
                        <m:t>h𝑡𝑡𝑝𝑠</m:t>
                      </m:r>
                      <m:r>
                        <a:rPr lang="en-US" sz="1100" i="1">
                          <a:latin typeface="Cambria Math" panose="02040503050406030204" pitchFamily="18" charset="0"/>
                        </a:rPr>
                        <m:t>://</m:t>
                      </m:r>
                      <m:r>
                        <a:rPr lang="en-US" sz="1100" i="1">
                          <a:latin typeface="Cambria Math" panose="02040503050406030204" pitchFamily="18" charset="0"/>
                        </a:rPr>
                        <m:t>𝑤𝑒𝑏</m:t>
                      </m:r>
                      <m:r>
                        <a:rPr lang="en-US" sz="1100" i="1">
                          <a:latin typeface="Cambria Math" panose="02040503050406030204" pitchFamily="18" charset="0"/>
                        </a:rPr>
                        <m:t>.</m:t>
                      </m:r>
                      <m:r>
                        <a:rPr lang="en-US" sz="1100" i="1">
                          <a:latin typeface="Cambria Math" panose="02040503050406030204" pitchFamily="18" charset="0"/>
                        </a:rPr>
                        <m:t>𝑢𝑡𝑘</m:t>
                      </m:r>
                      <m:r>
                        <a:rPr lang="en-US" sz="1100" i="1">
                          <a:latin typeface="Cambria Math" panose="02040503050406030204" pitchFamily="18" charset="0"/>
                        </a:rPr>
                        <m:t>.</m:t>
                      </m:r>
                      <m:r>
                        <a:rPr lang="en-US" sz="1100" i="1">
                          <a:latin typeface="Cambria Math" panose="02040503050406030204" pitchFamily="18" charset="0"/>
                        </a:rPr>
                        <m:t>𝑒𝑑𝑢</m:t>
                      </m:r>
                      <m:r>
                        <a:rPr lang="en-US" sz="1100" i="1">
                          <a:latin typeface="Cambria Math" panose="02040503050406030204" pitchFamily="18" charset="0"/>
                        </a:rPr>
                        <m:t>/~</m:t>
                      </m:r>
                      <m:r>
                        <a:rPr lang="en-US" sz="1100" i="1">
                          <a:latin typeface="Cambria Math" panose="02040503050406030204" pitchFamily="18" charset="0"/>
                        </a:rPr>
                        <m:t>𝑟𝑝𝑒𝑣𝑒𝑦</m:t>
                      </m:r>
                      <m:r>
                        <a:rPr lang="en-US" sz="1100" i="1">
                          <a:latin typeface="Cambria Math" panose="02040503050406030204" pitchFamily="18" charset="0"/>
                        </a:rPr>
                        <m:t>/</m:t>
                      </m:r>
                      <m:r>
                        <a:rPr lang="en-US" sz="1100" i="1">
                          <a:latin typeface="Cambria Math" panose="02040503050406030204" pitchFamily="18" charset="0"/>
                        </a:rPr>
                        <m:t>𝑁𝐸</m:t>
                      </m:r>
                      <m:r>
                        <a:rPr lang="en-US" sz="1100" i="1">
                          <a:latin typeface="Cambria Math" panose="02040503050406030204" pitchFamily="18" charset="0"/>
                        </a:rPr>
                        <m:t>406/</m:t>
                      </m:r>
                      <m:r>
                        <a:rPr lang="en-US" sz="1100" i="1">
                          <a:latin typeface="Cambria Math" panose="02040503050406030204" pitchFamily="18" charset="0"/>
                        </a:rPr>
                        <m:t>𝑙𝑒𝑠𝑠𝑜𝑛</m:t>
                      </m:r>
                      <m:r>
                        <a:rPr lang="en-US" sz="1100" i="1">
                          <a:latin typeface="Cambria Math" panose="02040503050406030204" pitchFamily="18" charset="0"/>
                        </a:rPr>
                        <m:t>2.</m:t>
                      </m:r>
                      <m:r>
                        <a:rPr lang="en-US" sz="1100" i="1">
                          <a:latin typeface="Cambria Math" panose="02040503050406030204" pitchFamily="18" charset="0"/>
                        </a:rPr>
                        <m:t>h𝑡𝑚</m:t>
                      </m:r>
                    </m:oMath>
                  </m:oMathPara>
                </a14:m>
                <a:endParaRPr lang="en-US" sz="1100" dirty="0"/>
              </a:p>
            </p:txBody>
          </p:sp>
        </mc:Choice>
        <mc:Fallback xmlns="">
          <p:sp>
            <p:nvSpPr>
              <p:cNvPr id="5" name="TextBox 4">
                <a:extLst>
                  <a:ext uri="{FF2B5EF4-FFF2-40B4-BE49-F238E27FC236}">
                    <a16:creationId xmlns:a16="http://schemas.microsoft.com/office/drawing/2014/main" id="{1B5AD14D-E41E-26E5-5946-E144295203B5}"/>
                  </a:ext>
                </a:extLst>
              </p:cNvPr>
              <p:cNvSpPr txBox="1">
                <a:spLocks noRot="1" noChangeAspect="1" noMove="1" noResize="1" noEditPoints="1" noAdjustHandles="1" noChangeArrowheads="1" noChangeShapeType="1" noTextEdit="1"/>
              </p:cNvSpPr>
              <p:nvPr/>
            </p:nvSpPr>
            <p:spPr>
              <a:xfrm>
                <a:off x="73891" y="6483713"/>
                <a:ext cx="3510255" cy="261610"/>
              </a:xfrm>
              <a:prstGeom prst="rect">
                <a:avLst/>
              </a:prstGeom>
              <a:blipFill>
                <a:blip r:embed="rId4"/>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234FFD-F7AA-F87C-E1A7-F786430FD735}"/>
                  </a:ext>
                </a:extLst>
              </p:cNvPr>
              <p:cNvSpPr txBox="1"/>
              <p:nvPr/>
            </p:nvSpPr>
            <p:spPr>
              <a:xfrm>
                <a:off x="5355426" y="1166812"/>
                <a:ext cx="2797240" cy="562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𝑑𝐴</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r>
                        <a:rPr lang="en-US" b="0" i="1" smtClean="0">
                          <a:latin typeface="Cambria Math" panose="02040503050406030204" pitchFamily="18" charset="0"/>
                        </a:rPr>
                        <m:t>=</m:t>
                      </m:r>
                      <m:r>
                        <a:rPr lang="en-US" b="0" i="1" smtClean="0">
                          <a:latin typeface="Cambria Math" panose="02040503050406030204" pitchFamily="18" charset="0"/>
                        </a:rPr>
                        <m:t>𝑑𝐴</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𝑧</m:t>
                          </m:r>
                        </m:num>
                        <m:den>
                          <m:r>
                            <a:rPr lang="en-US" b="0" i="1" smtClean="0">
                              <a:latin typeface="Cambria Math" panose="02040503050406030204" pitchFamily="18" charset="0"/>
                            </a:rPr>
                            <m:t>𝑅</m:t>
                          </m:r>
                        </m:den>
                      </m:f>
                    </m:oMath>
                  </m:oMathPara>
                </a14:m>
                <a:endParaRPr lang="en-US" dirty="0"/>
              </a:p>
            </p:txBody>
          </p:sp>
        </mc:Choice>
        <mc:Fallback xmlns="">
          <p:sp>
            <p:nvSpPr>
              <p:cNvPr id="6" name="TextBox 5">
                <a:extLst>
                  <a:ext uri="{FF2B5EF4-FFF2-40B4-BE49-F238E27FC236}">
                    <a16:creationId xmlns:a16="http://schemas.microsoft.com/office/drawing/2014/main" id="{60234FFD-F7AA-F87C-E1A7-F786430FD735}"/>
                  </a:ext>
                </a:extLst>
              </p:cNvPr>
              <p:cNvSpPr txBox="1">
                <a:spLocks noRot="1" noChangeAspect="1" noMove="1" noResize="1" noEditPoints="1" noAdjustHandles="1" noChangeArrowheads="1" noChangeShapeType="1" noTextEdit="1"/>
              </p:cNvSpPr>
              <p:nvPr/>
            </p:nvSpPr>
            <p:spPr>
              <a:xfrm>
                <a:off x="5355426" y="1166812"/>
                <a:ext cx="2797240" cy="5629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A8C576-BF9C-BF03-A3F8-BF43BDC928DA}"/>
                  </a:ext>
                </a:extLst>
              </p:cNvPr>
              <p:cNvSpPr txBox="1"/>
              <p:nvPr/>
            </p:nvSpPr>
            <p:spPr>
              <a:xfrm>
                <a:off x="4557014" y="243482"/>
                <a:ext cx="4572000" cy="923330"/>
              </a:xfrm>
              <a:prstGeom prst="rect">
                <a:avLst/>
              </a:prstGeom>
              <a:noFill/>
            </p:spPr>
            <p:txBody>
              <a:bodyPr wrap="square">
                <a:spAutoFit/>
              </a:bodyPr>
              <a:lstStyle/>
              <a:p>
                <a:r>
                  <a:rPr lang="en-US" dirty="0"/>
                  <a:t>The distance from Point </a:t>
                </a:r>
                <a14:m>
                  <m:oMath xmlns:m="http://schemas.openxmlformats.org/officeDocument/2006/math">
                    <m:r>
                      <a:rPr lang="en-US" i="1" dirty="0" smtClean="0">
                        <a:latin typeface="Cambria Math" panose="02040503050406030204" pitchFamily="18" charset="0"/>
                      </a:rPr>
                      <m:t>𝑃</m:t>
                    </m:r>
                  </m:oMath>
                </a14:m>
                <a:r>
                  <a:rPr lang="en-US" dirty="0"/>
                  <a:t> to the differential area is given by </a:t>
                </a:r>
                <a14:m>
                  <m:oMath xmlns:m="http://schemas.openxmlformats.org/officeDocument/2006/math">
                    <m:r>
                      <a:rPr lang="en-US" i="1" dirty="0" smtClean="0">
                        <a:latin typeface="Cambria Math" panose="02040503050406030204" pitchFamily="18" charset="0"/>
                      </a:rPr>
                      <m:t>𝑅</m:t>
                    </m:r>
                  </m:oMath>
                </a14:m>
                <a:r>
                  <a:rPr lang="en-US" dirty="0"/>
                  <a:t> and the projected area of </a:t>
                </a:r>
                <a14:m>
                  <m:oMath xmlns:m="http://schemas.openxmlformats.org/officeDocument/2006/math">
                    <m:r>
                      <a:rPr lang="en-US" i="1" dirty="0" smtClean="0">
                        <a:latin typeface="Cambria Math" panose="02040503050406030204" pitchFamily="18" charset="0"/>
                      </a:rPr>
                      <m:t>𝑑𝐴</m:t>
                    </m:r>
                  </m:oMath>
                </a14:m>
                <a:r>
                  <a:rPr lang="en-US" dirty="0"/>
                  <a:t> from the point </a:t>
                </a:r>
                <a14:m>
                  <m:oMath xmlns:m="http://schemas.openxmlformats.org/officeDocument/2006/math">
                    <m:r>
                      <a:rPr lang="en-US" i="1" dirty="0" smtClean="0">
                        <a:latin typeface="Cambria Math" panose="02040503050406030204" pitchFamily="18" charset="0"/>
                      </a:rPr>
                      <m:t>𝑃</m:t>
                    </m:r>
                  </m:oMath>
                </a14:m>
                <a:r>
                  <a:rPr lang="en-US" dirty="0"/>
                  <a:t> is:</a:t>
                </a:r>
              </a:p>
            </p:txBody>
          </p:sp>
        </mc:Choice>
        <mc:Fallback xmlns="">
          <p:sp>
            <p:nvSpPr>
              <p:cNvPr id="8" name="TextBox 7">
                <a:extLst>
                  <a:ext uri="{FF2B5EF4-FFF2-40B4-BE49-F238E27FC236}">
                    <a16:creationId xmlns:a16="http://schemas.microsoft.com/office/drawing/2014/main" id="{55A8C576-BF9C-BF03-A3F8-BF43BDC928DA}"/>
                  </a:ext>
                </a:extLst>
              </p:cNvPr>
              <p:cNvSpPr txBox="1">
                <a:spLocks noRot="1" noChangeAspect="1" noMove="1" noResize="1" noEditPoints="1" noAdjustHandles="1" noChangeArrowheads="1" noChangeShapeType="1" noTextEdit="1"/>
              </p:cNvSpPr>
              <p:nvPr/>
            </p:nvSpPr>
            <p:spPr>
              <a:xfrm>
                <a:off x="4557014" y="243482"/>
                <a:ext cx="4572000" cy="923330"/>
              </a:xfrm>
              <a:prstGeom prst="rect">
                <a:avLst/>
              </a:prstGeom>
              <a:blipFill>
                <a:blip r:embed="rId6"/>
                <a:stretch>
                  <a:fillRect l="-1200" t="-3974" b="-993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508EFFB4-ECE9-E089-F081-779DC785A3E5}"/>
              </a:ext>
            </a:extLst>
          </p:cNvPr>
          <p:cNvSpPr txBox="1"/>
          <p:nvPr/>
        </p:nvSpPr>
        <p:spPr>
          <a:xfrm>
            <a:off x="4666134" y="1685944"/>
            <a:ext cx="4572000" cy="369332"/>
          </a:xfrm>
          <a:prstGeom prst="rect">
            <a:avLst/>
          </a:prstGeom>
          <a:noFill/>
        </p:spPr>
        <p:txBody>
          <a:bodyPr wrap="square">
            <a:spAutoFit/>
          </a:bodyPr>
          <a:lstStyle/>
          <a:p>
            <a:r>
              <a:rPr lang="en-US" dirty="0"/>
              <a:t>Meaning that the solid angle is: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BF202E4-2BE2-DFDC-A314-31B4FF794702}"/>
                  </a:ext>
                </a:extLst>
              </p:cNvPr>
              <p:cNvSpPr txBox="1"/>
              <p:nvPr/>
            </p:nvSpPr>
            <p:spPr>
              <a:xfrm>
                <a:off x="232367" y="2875028"/>
                <a:ext cx="8771848" cy="646331"/>
              </a:xfrm>
              <a:prstGeom prst="rect">
                <a:avLst/>
              </a:prstGeom>
              <a:noFill/>
            </p:spPr>
            <p:txBody>
              <a:bodyPr wrap="square">
                <a:spAutoFit/>
              </a:bodyPr>
              <a:lstStyle/>
              <a:p>
                <a:r>
                  <a:rPr lang="en-US" dirty="0"/>
                  <a:t>The solid angle subtended by a rectangular region of width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a14:m>
                <a:r>
                  <a:rPr lang="en-US" dirty="0"/>
                  <a:t> and length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1</m:t>
                        </m:r>
                      </m:sub>
                    </m:sSub>
                  </m:oMath>
                </a14:m>
                <a:r>
                  <a:rPr lang="en-US" dirty="0"/>
                  <a:t>, as seen from the source a distance </a:t>
                </a:r>
                <a14:m>
                  <m:oMath xmlns:m="http://schemas.openxmlformats.org/officeDocument/2006/math">
                    <m:r>
                      <a:rPr lang="en-US" i="1" dirty="0" smtClean="0">
                        <a:latin typeface="Cambria Math" panose="02040503050406030204" pitchFamily="18" charset="0"/>
                      </a:rPr>
                      <m:t>𝑧</m:t>
                    </m:r>
                  </m:oMath>
                </a14:m>
                <a:r>
                  <a:rPr lang="en-US" dirty="0"/>
                  <a:t> perpendicular to the Cartesian Plane of the CCD:</a:t>
                </a:r>
              </a:p>
            </p:txBody>
          </p:sp>
        </mc:Choice>
        <mc:Fallback xmlns="">
          <p:sp>
            <p:nvSpPr>
              <p:cNvPr id="12" name="TextBox 11">
                <a:extLst>
                  <a:ext uri="{FF2B5EF4-FFF2-40B4-BE49-F238E27FC236}">
                    <a16:creationId xmlns:a16="http://schemas.microsoft.com/office/drawing/2014/main" id="{5BF202E4-2BE2-DFDC-A314-31B4FF794702}"/>
                  </a:ext>
                </a:extLst>
              </p:cNvPr>
              <p:cNvSpPr txBox="1">
                <a:spLocks noRot="1" noChangeAspect="1" noMove="1" noResize="1" noEditPoints="1" noAdjustHandles="1" noChangeArrowheads="1" noChangeShapeType="1" noTextEdit="1"/>
              </p:cNvSpPr>
              <p:nvPr/>
            </p:nvSpPr>
            <p:spPr>
              <a:xfrm>
                <a:off x="232367" y="2875028"/>
                <a:ext cx="8771848" cy="646331"/>
              </a:xfrm>
              <a:prstGeom prst="rect">
                <a:avLst/>
              </a:prstGeom>
              <a:blipFill>
                <a:blip r:embed="rId7"/>
                <a:stretch>
                  <a:fillRect l="-556"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52FF0EE-A641-22AF-DBAC-D36E7AC803CC}"/>
                  </a:ext>
                </a:extLst>
              </p:cNvPr>
              <p:cNvSpPr txBox="1"/>
              <p:nvPr/>
            </p:nvSpPr>
            <p:spPr>
              <a:xfrm>
                <a:off x="0" y="0"/>
                <a:ext cx="2103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m:t>
                          </m:r>
                        </m:sup>
                      </m:sSup>
                      <m:r>
                        <a:rPr lang="en-US" b="0" i="1" smtClean="0">
                          <a:latin typeface="Cambria Math" panose="02040503050406030204" pitchFamily="18" charset="0"/>
                        </a:rPr>
                        <m:t> </m:t>
                      </m:r>
                      <m:r>
                        <m:rPr>
                          <m:nor/>
                        </m:rPr>
                        <a:rPr lang="en-US" b="0" i="0" smtClean="0">
                          <a:latin typeface="Cambria Math" panose="02040503050406030204" pitchFamily="18" charset="0"/>
                        </a:rPr>
                        <m:t>when</m:t>
                      </m:r>
                      <m:r>
                        <a:rPr lang="en-US" b="0" i="1" smtClean="0">
                          <a:latin typeface="Cambria Math" panose="02040503050406030204" pitchFamily="18" charset="0"/>
                        </a:rPr>
                        <m:t> </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𝜑</m:t>
                      </m:r>
                    </m:oMath>
                  </m:oMathPara>
                </a14:m>
                <a:endParaRPr lang="en-US" dirty="0"/>
              </a:p>
            </p:txBody>
          </p:sp>
        </mc:Choice>
        <mc:Fallback xmlns="">
          <p:sp>
            <p:nvSpPr>
              <p:cNvPr id="13" name="TextBox 12">
                <a:extLst>
                  <a:ext uri="{FF2B5EF4-FFF2-40B4-BE49-F238E27FC236}">
                    <a16:creationId xmlns:a16="http://schemas.microsoft.com/office/drawing/2014/main" id="{452FF0EE-A641-22AF-DBAC-D36E7AC803CC}"/>
                  </a:ext>
                </a:extLst>
              </p:cNvPr>
              <p:cNvSpPr txBox="1">
                <a:spLocks noRot="1" noChangeAspect="1" noMove="1" noResize="1" noEditPoints="1" noAdjustHandles="1" noChangeArrowheads="1" noChangeShapeType="1" noTextEdit="1"/>
              </p:cNvSpPr>
              <p:nvPr/>
            </p:nvSpPr>
            <p:spPr>
              <a:xfrm>
                <a:off x="0" y="0"/>
                <a:ext cx="2103333" cy="369332"/>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48CB379-DA4B-EEF5-7D44-2E64B8CEC8CA}"/>
                  </a:ext>
                </a:extLst>
              </p:cNvPr>
              <p:cNvSpPr txBox="1"/>
              <p:nvPr/>
            </p:nvSpPr>
            <p:spPr>
              <a:xfrm>
                <a:off x="139785" y="3497468"/>
                <a:ext cx="8864429" cy="25907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
                        <a:rPr lang="en-US" b="0" i="1" smtClean="0">
                          <a:latin typeface="Cambria Math" panose="02040503050406030204" pitchFamily="18" charset="0"/>
                        </a:rPr>
                        <m:t>𝑧</m:t>
                      </m:r>
                      <m:nary>
                        <m:naryPr>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sup>
                        <m:e>
                          <m:nary>
                            <m:naryPr>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2</m:t>
                                          </m:r>
                                        </m:sup>
                                      </m:sSup>
                                    </m:e>
                                  </m:d>
                                </m:e>
                                <m:sup>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p>
                              </m:sSup>
                            </m:e>
                          </m:nary>
                          <m:r>
                            <a:rPr lang="en-US" b="0" i="1" smtClean="0">
                              <a:latin typeface="Cambria Math" panose="02040503050406030204" pitchFamily="18" charset="0"/>
                            </a:rPr>
                            <m:t>𝑑𝑦𝑑𝑥</m:t>
                          </m:r>
                        </m:e>
                      </m:nary>
                      <m:r>
                        <a:rPr lang="en-US" b="0" i="1" smtClean="0">
                          <a:latin typeface="Cambria Math" panose="02040503050406030204" pitchFamily="18" charset="0"/>
                        </a:rPr>
                        <m:t>=</m:t>
                      </m:r>
                      <m:r>
                        <a:rPr lang="en-US" i="1">
                          <a:latin typeface="Cambria Math" panose="02040503050406030204" pitchFamily="18" charset="0"/>
                        </a:rPr>
                        <m:t>𝑧</m:t>
                      </m:r>
                      <m:nary>
                        <m:naryPr>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sub>
                        <m: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sup>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2</m:t>
                                              </m:r>
                                            </m:sup>
                                          </m:sSup>
                                        </m:e>
                                      </m:d>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2</m:t>
                                              </m:r>
                                            </m:sup>
                                          </m:sSup>
                                        </m:e>
                                      </m:rad>
                                    </m:e>
                                  </m:d>
                                </m:e>
                                <m:sup>
                                  <m:r>
                                    <a:rPr lang="en-US" b="0" i="1" smtClean="0">
                                      <a:latin typeface="Cambria Math" panose="02040503050406030204" pitchFamily="18" charset="0"/>
                                    </a:rPr>
                                    <m:t>−1</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2</m:t>
                                              </m:r>
                                            </m:sup>
                                          </m:sSup>
                                        </m:e>
                                      </m:d>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2</m:t>
                                              </m:r>
                                            </m:sup>
                                          </m:sSup>
                                        </m:e>
                                      </m:rad>
                                    </m:e>
                                  </m:d>
                                </m:e>
                                <m:sup>
                                  <m:r>
                                    <a:rPr lang="en-US" i="1">
                                      <a:latin typeface="Cambria Math" panose="02040503050406030204" pitchFamily="18" charset="0"/>
                                    </a:rPr>
                                    <m:t>−1</m:t>
                                  </m:r>
                                </m:sup>
                              </m:sSup>
                            </m:e>
                          </m:d>
                          <m:r>
                            <a:rPr lang="en-US" i="1">
                              <a:latin typeface="Cambria Math" panose="02040503050406030204" pitchFamily="18" charset="0"/>
                            </a:rPr>
                            <m:t>𝑑𝑥</m:t>
                          </m:r>
                        </m:e>
                      </m:nary>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arctan</m:t>
                          </m:r>
                        </m:fName>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num>
                                <m:den>
                                  <m:r>
                                    <a:rPr lang="en-US" b="0" i="1" smtClean="0">
                                      <a:latin typeface="Cambria Math" panose="02040503050406030204" pitchFamily="18" charset="0"/>
                                    </a:rPr>
                                    <m:t>𝑧</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2</m:t>
                                          </m:r>
                                        </m:sup>
                                      </m:sSup>
                                    </m:e>
                                  </m:rad>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arctan</m:t>
                          </m:r>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num>
                                <m:den>
                                  <m:r>
                                    <a:rPr lang="en-US" i="1">
                                      <a:latin typeface="Cambria Math" panose="02040503050406030204" pitchFamily="18" charset="0"/>
                                    </a:rPr>
                                    <m:t>𝑧</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2</m:t>
                                          </m:r>
                                        </m:sup>
                                      </m:sSup>
                                    </m:e>
                                  </m:rad>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arctan</m:t>
                          </m:r>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num>
                                <m:den>
                                  <m:r>
                                    <a:rPr lang="en-US" i="1">
                                      <a:latin typeface="Cambria Math" panose="02040503050406030204" pitchFamily="18" charset="0"/>
                                    </a:rPr>
                                    <m:t>𝑧</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2</m:t>
                                          </m:r>
                                        </m:sup>
                                      </m:sSup>
                                    </m:e>
                                  </m:rad>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arctan</m:t>
                          </m:r>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num>
                                <m:den>
                                  <m:r>
                                    <a:rPr lang="en-US" i="1">
                                      <a:latin typeface="Cambria Math" panose="02040503050406030204" pitchFamily="18" charset="0"/>
                                    </a:rPr>
                                    <m:t>𝑧</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2</m:t>
                                          </m:r>
                                        </m:sup>
                                      </m:sSup>
                                    </m:e>
                                  </m:rad>
                                </m:den>
                              </m:f>
                            </m:e>
                          </m:d>
                        </m:e>
                      </m:func>
                    </m:oMath>
                  </m:oMathPara>
                </a14:m>
                <a:endParaRPr lang="en-US" dirty="0"/>
              </a:p>
            </p:txBody>
          </p:sp>
        </mc:Choice>
        <mc:Fallback xmlns="">
          <p:sp>
            <p:nvSpPr>
              <p:cNvPr id="14" name="TextBox 13">
                <a:extLst>
                  <a:ext uri="{FF2B5EF4-FFF2-40B4-BE49-F238E27FC236}">
                    <a16:creationId xmlns:a16="http://schemas.microsoft.com/office/drawing/2014/main" id="{848CB379-DA4B-EEF5-7D44-2E64B8CEC8CA}"/>
                  </a:ext>
                </a:extLst>
              </p:cNvPr>
              <p:cNvSpPr txBox="1">
                <a:spLocks noRot="1" noChangeAspect="1" noMove="1" noResize="1" noEditPoints="1" noAdjustHandles="1" noChangeArrowheads="1" noChangeShapeType="1" noTextEdit="1"/>
              </p:cNvSpPr>
              <p:nvPr/>
            </p:nvSpPr>
            <p:spPr>
              <a:xfrm>
                <a:off x="139785" y="3497468"/>
                <a:ext cx="8864429" cy="2590709"/>
              </a:xfrm>
              <a:prstGeom prst="rect">
                <a:avLst/>
              </a:prstGeom>
              <a:blipFill>
                <a:blip r:embed="rId9"/>
                <a:stretch>
                  <a:fillRect/>
                </a:stretch>
              </a:blipFill>
            </p:spPr>
            <p:txBody>
              <a:bodyPr/>
              <a:lstStyle/>
              <a:p>
                <a:r>
                  <a:rPr lang="en-US">
                    <a:noFill/>
                  </a:rPr>
                  <a:t> </a:t>
                </a:r>
              </a:p>
            </p:txBody>
          </p:sp>
        </mc:Fallback>
      </mc:AlternateContent>
      <p:pic>
        <p:nvPicPr>
          <p:cNvPr id="1026" name="Picture 2" descr="Tangent Plane - GeoGebra">
            <a:extLst>
              <a:ext uri="{FF2B5EF4-FFF2-40B4-BE49-F238E27FC236}">
                <a16:creationId xmlns:a16="http://schemas.microsoft.com/office/drawing/2014/main" id="{A8330DDF-7FF0-5C0F-5F16-319CD4B0AF6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9394" r="14653"/>
          <a:stretch/>
        </p:blipFill>
        <p:spPr bwMode="auto">
          <a:xfrm>
            <a:off x="271915" y="500993"/>
            <a:ext cx="1838193" cy="1568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628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3BC161B4-8484-D831-4C3B-3A597796D188}"/>
              </a:ext>
            </a:extLst>
          </p:cNvPr>
          <p:cNvGrpSpPr/>
          <p:nvPr/>
        </p:nvGrpSpPr>
        <p:grpSpPr>
          <a:xfrm>
            <a:off x="192331" y="140581"/>
            <a:ext cx="3317005" cy="1932910"/>
            <a:chOff x="791052" y="2022263"/>
            <a:chExt cx="3317005" cy="1932910"/>
          </a:xfrm>
        </p:grpSpPr>
        <p:cxnSp>
          <p:nvCxnSpPr>
            <p:cNvPr id="45" name="Straight Arrow Connector 44">
              <a:extLst>
                <a:ext uri="{FF2B5EF4-FFF2-40B4-BE49-F238E27FC236}">
                  <a16:creationId xmlns:a16="http://schemas.microsoft.com/office/drawing/2014/main" id="{36F1137D-CBE0-1C54-C7F9-89D89269CCED}"/>
                </a:ext>
              </a:extLst>
            </p:cNvPr>
            <p:cNvCxnSpPr>
              <a:cxnSpLocks/>
            </p:cNvCxnSpPr>
            <p:nvPr/>
          </p:nvCxnSpPr>
          <p:spPr>
            <a:xfrm flipV="1">
              <a:off x="837468" y="2031235"/>
              <a:ext cx="2598926" cy="1172964"/>
            </a:xfrm>
            <a:prstGeom prst="straightConnector1">
              <a:avLst/>
            </a:prstGeom>
            <a:ln w="285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6" name="Arc 45">
              <a:extLst>
                <a:ext uri="{FF2B5EF4-FFF2-40B4-BE49-F238E27FC236}">
                  <a16:creationId xmlns:a16="http://schemas.microsoft.com/office/drawing/2014/main" id="{D57F9C4C-31D3-04DB-5574-0A4B7B080298}"/>
                </a:ext>
              </a:extLst>
            </p:cNvPr>
            <p:cNvSpPr/>
            <p:nvPr/>
          </p:nvSpPr>
          <p:spPr>
            <a:xfrm rot="576107">
              <a:off x="791052" y="2624598"/>
              <a:ext cx="764651" cy="1094333"/>
            </a:xfrm>
            <a:prstGeom prst="arc">
              <a:avLst>
                <a:gd name="adj1" fmla="val 18928072"/>
                <a:gd name="adj2" fmla="val 2137927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47" name="Straight Arrow Connector 46">
              <a:extLst>
                <a:ext uri="{FF2B5EF4-FFF2-40B4-BE49-F238E27FC236}">
                  <a16:creationId xmlns:a16="http://schemas.microsoft.com/office/drawing/2014/main" id="{11966C2E-65DF-3EF3-6E26-D14545BC1F95}"/>
                </a:ext>
              </a:extLst>
            </p:cNvPr>
            <p:cNvCxnSpPr>
              <a:cxnSpLocks/>
            </p:cNvCxnSpPr>
            <p:nvPr/>
          </p:nvCxnSpPr>
          <p:spPr>
            <a:xfrm>
              <a:off x="837468" y="3204199"/>
              <a:ext cx="307782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259562B-412A-29D5-F81A-3311AFDA15BF}"/>
                    </a:ext>
                  </a:extLst>
                </p:cNvPr>
                <p:cNvSpPr txBox="1"/>
                <p:nvPr/>
              </p:nvSpPr>
              <p:spPr>
                <a:xfrm>
                  <a:off x="2049621" y="2137610"/>
                  <a:ext cx="380039" cy="415498"/>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b="0" i="1" smtClean="0">
                            <a:solidFill>
                              <a:schemeClr val="accent1"/>
                            </a:solidFill>
                            <a:latin typeface="Cambria Math" panose="02040503050406030204" pitchFamily="18" charset="0"/>
                          </a:rPr>
                          <m:t>𝑧</m:t>
                        </m:r>
                      </m:oMath>
                    </m:oMathPara>
                  </a14:m>
                  <a:endParaRPr lang="en-US" sz="2100" b="0" dirty="0">
                    <a:solidFill>
                      <a:schemeClr val="accent1"/>
                    </a:solidFill>
                  </a:endParaRPr>
                </a:p>
              </p:txBody>
            </p:sp>
          </mc:Choice>
          <mc:Fallback xmlns="">
            <p:sp>
              <p:nvSpPr>
                <p:cNvPr id="51" name="TextBox 50">
                  <a:extLst>
                    <a:ext uri="{FF2B5EF4-FFF2-40B4-BE49-F238E27FC236}">
                      <a16:creationId xmlns:a16="http://schemas.microsoft.com/office/drawing/2014/main" id="{3259562B-412A-29D5-F81A-3311AFDA15BF}"/>
                    </a:ext>
                  </a:extLst>
                </p:cNvPr>
                <p:cNvSpPr txBox="1">
                  <a:spLocks noRot="1" noChangeAspect="1" noMove="1" noResize="1" noEditPoints="1" noAdjustHandles="1" noChangeArrowheads="1" noChangeShapeType="1" noTextEdit="1"/>
                </p:cNvSpPr>
                <p:nvPr/>
              </p:nvSpPr>
              <p:spPr>
                <a:xfrm>
                  <a:off x="2049621" y="2137610"/>
                  <a:ext cx="380039" cy="415498"/>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1C7A460-018C-1F88-7DF1-034EA67419A1}"/>
                    </a:ext>
                  </a:extLst>
                </p:cNvPr>
                <p:cNvSpPr txBox="1"/>
                <p:nvPr/>
              </p:nvSpPr>
              <p:spPr>
                <a:xfrm>
                  <a:off x="1959588" y="3539675"/>
                  <a:ext cx="1004954"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100" b="0" i="1" smtClean="0">
                                <a:latin typeface="Cambria Math" panose="02040503050406030204" pitchFamily="18" charset="0"/>
                              </a:rPr>
                            </m:ctrlPr>
                          </m:sSubPr>
                          <m:e>
                            <m:r>
                              <a:rPr lang="en-US" sz="2100" i="1" smtClean="0">
                                <a:latin typeface="Cambria Math" panose="02040503050406030204" pitchFamily="18" charset="0"/>
                              </a:rPr>
                              <m:t>𝑑</m:t>
                            </m:r>
                          </m:e>
                          <m:sub>
                            <m:r>
                              <a:rPr lang="en-US" sz="2100" b="0" i="1" smtClean="0">
                                <a:latin typeface="Cambria Math" panose="02040503050406030204" pitchFamily="18" charset="0"/>
                              </a:rPr>
                              <m:t>2</m:t>
                            </m:r>
                          </m:sub>
                        </m:sSub>
                        <m:r>
                          <a:rPr lang="en-US" sz="2100" i="1">
                            <a:latin typeface="Cambria Math" panose="02040503050406030204" pitchFamily="18" charset="0"/>
                          </a:rPr>
                          <m:t>+</m:t>
                        </m:r>
                        <m:r>
                          <a:rPr lang="en-US" sz="2100" i="1">
                            <a:latin typeface="Cambria Math" panose="02040503050406030204" pitchFamily="18" charset="0"/>
                          </a:rPr>
                          <m:t>𝑎</m:t>
                        </m:r>
                      </m:oMath>
                    </m:oMathPara>
                  </a14:m>
                  <a:endParaRPr lang="en-US" sz="2100" dirty="0"/>
                </a:p>
              </p:txBody>
            </p:sp>
          </mc:Choice>
          <mc:Fallback xmlns="">
            <p:sp>
              <p:nvSpPr>
                <p:cNvPr id="52" name="TextBox 51">
                  <a:extLst>
                    <a:ext uri="{FF2B5EF4-FFF2-40B4-BE49-F238E27FC236}">
                      <a16:creationId xmlns:a16="http://schemas.microsoft.com/office/drawing/2014/main" id="{31C7A460-018C-1F88-7DF1-034EA67419A1}"/>
                    </a:ext>
                  </a:extLst>
                </p:cNvPr>
                <p:cNvSpPr txBox="1">
                  <a:spLocks noRot="1" noChangeAspect="1" noMove="1" noResize="1" noEditPoints="1" noAdjustHandles="1" noChangeArrowheads="1" noChangeShapeType="1" noTextEdit="1"/>
                </p:cNvSpPr>
                <p:nvPr/>
              </p:nvSpPr>
              <p:spPr>
                <a:xfrm>
                  <a:off x="1959588" y="3539675"/>
                  <a:ext cx="1004954" cy="415498"/>
                </a:xfrm>
                <a:prstGeom prst="rect">
                  <a:avLst/>
                </a:prstGeom>
                <a:blipFill>
                  <a:blip r:embed="rId3"/>
                  <a:stretch>
                    <a:fillRect/>
                  </a:stretch>
                </a:blipFill>
              </p:spPr>
              <p:txBody>
                <a:bodyPr/>
                <a:lstStyle/>
                <a:p>
                  <a:r>
                    <a:rPr lang="en-US">
                      <a:noFill/>
                    </a:rPr>
                    <a:t> </a:t>
                  </a:r>
                </a:p>
              </p:txBody>
            </p:sp>
          </mc:Fallback>
        </mc:AlternateContent>
        <p:sp>
          <p:nvSpPr>
            <p:cNvPr id="54" name="Oval 53">
              <a:extLst>
                <a:ext uri="{FF2B5EF4-FFF2-40B4-BE49-F238E27FC236}">
                  <a16:creationId xmlns:a16="http://schemas.microsoft.com/office/drawing/2014/main" id="{A970F12C-1378-092E-EE1A-9EA56DA638CA}"/>
                </a:ext>
              </a:extLst>
            </p:cNvPr>
            <p:cNvSpPr/>
            <p:nvPr/>
          </p:nvSpPr>
          <p:spPr>
            <a:xfrm>
              <a:off x="3864410" y="3131732"/>
              <a:ext cx="103562" cy="103875"/>
            </a:xfrm>
            <a:prstGeom prst="ellipse">
              <a:avLst/>
            </a:prstGeom>
            <a:ln/>
            <a:effectLst>
              <a:outerShdw blurRad="63500" sx="200000" sy="200000" algn="ctr" rotWithShape="0">
                <a:schemeClr val="accent4">
                  <a:lumMod val="75000"/>
                  <a:alpha val="40000"/>
                </a:scheme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dirty="0"/>
            </a:p>
          </p:txBody>
        </p:sp>
        <p:sp>
          <p:nvSpPr>
            <p:cNvPr id="58" name="Right Brace 57">
              <a:extLst>
                <a:ext uri="{FF2B5EF4-FFF2-40B4-BE49-F238E27FC236}">
                  <a16:creationId xmlns:a16="http://schemas.microsoft.com/office/drawing/2014/main" id="{06DC1084-72E6-2C8A-4B57-CC0B51413EEA}"/>
                </a:ext>
              </a:extLst>
            </p:cNvPr>
            <p:cNvSpPr/>
            <p:nvPr/>
          </p:nvSpPr>
          <p:spPr>
            <a:xfrm rot="5400000">
              <a:off x="2171864" y="1844902"/>
              <a:ext cx="443865" cy="3095341"/>
            </a:xfrm>
            <a:prstGeom prst="rightBrace">
              <a:avLst>
                <a:gd name="adj1" fmla="val 8333"/>
                <a:gd name="adj2" fmla="val 4734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3" name="Straight Arrow Connector 62">
              <a:extLst>
                <a:ext uri="{FF2B5EF4-FFF2-40B4-BE49-F238E27FC236}">
                  <a16:creationId xmlns:a16="http://schemas.microsoft.com/office/drawing/2014/main" id="{911AC009-108B-DC80-737E-B8B67038B20B}"/>
                </a:ext>
              </a:extLst>
            </p:cNvPr>
            <p:cNvCxnSpPr>
              <a:cxnSpLocks/>
            </p:cNvCxnSpPr>
            <p:nvPr/>
          </p:nvCxnSpPr>
          <p:spPr>
            <a:xfrm flipH="1" flipV="1">
              <a:off x="3436394" y="2022263"/>
              <a:ext cx="478897" cy="1181551"/>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FF2D7399-6E51-D7B3-5863-1A326F4C9476}"/>
                    </a:ext>
                  </a:extLst>
                </p:cNvPr>
                <p:cNvSpPr txBox="1"/>
                <p:nvPr/>
              </p:nvSpPr>
              <p:spPr>
                <a:xfrm>
                  <a:off x="3655176" y="2362950"/>
                  <a:ext cx="45288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b="0" i="1" smtClean="0">
                            <a:solidFill>
                              <a:schemeClr val="tx1"/>
                            </a:solidFill>
                            <a:latin typeface="Cambria Math" panose="02040503050406030204" pitchFamily="18" charset="0"/>
                          </a:rPr>
                          <m:t>ℳ</m:t>
                        </m:r>
                      </m:oMath>
                    </m:oMathPara>
                  </a14:m>
                  <a:endParaRPr lang="en-US" sz="2100" b="0" dirty="0">
                    <a:solidFill>
                      <a:schemeClr val="tx1"/>
                    </a:solidFill>
                  </a:endParaRPr>
                </a:p>
              </p:txBody>
            </p:sp>
          </mc:Choice>
          <mc:Fallback xmlns="">
            <p:sp>
              <p:nvSpPr>
                <p:cNvPr id="64" name="TextBox 63">
                  <a:extLst>
                    <a:ext uri="{FF2B5EF4-FFF2-40B4-BE49-F238E27FC236}">
                      <a16:creationId xmlns:a16="http://schemas.microsoft.com/office/drawing/2014/main" id="{FF2D7399-6E51-D7B3-5863-1A326F4C9476}"/>
                    </a:ext>
                  </a:extLst>
                </p:cNvPr>
                <p:cNvSpPr txBox="1">
                  <a:spLocks noRot="1" noChangeAspect="1" noMove="1" noResize="1" noEditPoints="1" noAdjustHandles="1" noChangeArrowheads="1" noChangeShapeType="1" noTextEdit="1"/>
                </p:cNvSpPr>
                <p:nvPr/>
              </p:nvSpPr>
              <p:spPr>
                <a:xfrm>
                  <a:off x="3655176" y="2362950"/>
                  <a:ext cx="452881" cy="415498"/>
                </a:xfrm>
                <a:prstGeom prst="rect">
                  <a:avLst/>
                </a:prstGeom>
                <a:blipFill>
                  <a:blip r:embed="rId4"/>
                  <a:stretch>
                    <a:fillRect l="-1351" r="-6757"/>
                  </a:stretch>
                </a:blipFill>
              </p:spPr>
              <p:txBody>
                <a:bodyPr/>
                <a:lstStyle/>
                <a:p>
                  <a:r>
                    <a:rPr lang="en-US">
                      <a:noFill/>
                    </a:rPr>
                    <a:t> </a:t>
                  </a:r>
                </a:p>
              </p:txBody>
            </p:sp>
          </mc:Fallback>
        </mc:AlternateContent>
        <p:sp>
          <p:nvSpPr>
            <p:cNvPr id="70" name="Half Frame 69">
              <a:extLst>
                <a:ext uri="{FF2B5EF4-FFF2-40B4-BE49-F238E27FC236}">
                  <a16:creationId xmlns:a16="http://schemas.microsoft.com/office/drawing/2014/main" id="{CF10460C-85F7-03FD-6FA1-F9910139754B}"/>
                </a:ext>
              </a:extLst>
            </p:cNvPr>
            <p:cNvSpPr/>
            <p:nvPr/>
          </p:nvSpPr>
          <p:spPr>
            <a:xfrm rot="15000000">
              <a:off x="3216307" y="2111393"/>
              <a:ext cx="275699" cy="272865"/>
            </a:xfrm>
            <a:prstGeom prst="halfFrame">
              <a:avLst>
                <a:gd name="adj1" fmla="val 8462"/>
                <a:gd name="adj2" fmla="val 7152"/>
              </a:avLst>
            </a:prstGeom>
            <a:solidFill>
              <a:srgbClr val="FF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5291CAF-C48A-0FBA-8B1E-7CE64A966DEE}"/>
                    </a:ext>
                  </a:extLst>
                </p:cNvPr>
                <p:cNvSpPr txBox="1"/>
                <p:nvPr/>
              </p:nvSpPr>
              <p:spPr>
                <a:xfrm>
                  <a:off x="1542606" y="2780783"/>
                  <a:ext cx="996398"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𝛽</m:t>
                        </m:r>
                        <m:r>
                          <a:rPr lang="en-US" sz="2100" b="0" i="1" smtClean="0">
                            <a:latin typeface="Cambria Math" panose="02040503050406030204" pitchFamily="18" charset="0"/>
                          </a:rPr>
                          <m:t>=</m:t>
                        </m:r>
                        <m:r>
                          <a:rPr lang="en-US" sz="2100" b="0" i="1" smtClean="0">
                            <a:latin typeface="Cambria Math" panose="02040503050406030204" pitchFamily="18" charset="0"/>
                          </a:rPr>
                          <m:t>𝜑</m:t>
                        </m:r>
                      </m:oMath>
                    </m:oMathPara>
                  </a14:m>
                  <a:endParaRPr lang="en-US" sz="2100" dirty="0"/>
                </a:p>
              </p:txBody>
            </p:sp>
          </mc:Choice>
          <mc:Fallback xmlns="">
            <p:sp>
              <p:nvSpPr>
                <p:cNvPr id="84" name="TextBox 83">
                  <a:extLst>
                    <a:ext uri="{FF2B5EF4-FFF2-40B4-BE49-F238E27FC236}">
                      <a16:creationId xmlns:a16="http://schemas.microsoft.com/office/drawing/2014/main" id="{B5291CAF-C48A-0FBA-8B1E-7CE64A966DEE}"/>
                    </a:ext>
                  </a:extLst>
                </p:cNvPr>
                <p:cNvSpPr txBox="1">
                  <a:spLocks noRot="1" noChangeAspect="1" noMove="1" noResize="1" noEditPoints="1" noAdjustHandles="1" noChangeArrowheads="1" noChangeShapeType="1" noTextEdit="1"/>
                </p:cNvSpPr>
                <p:nvPr/>
              </p:nvSpPr>
              <p:spPr>
                <a:xfrm>
                  <a:off x="1542606" y="2780783"/>
                  <a:ext cx="996398" cy="415498"/>
                </a:xfrm>
                <a:prstGeom prst="rect">
                  <a:avLst/>
                </a:prstGeom>
                <a:blipFill>
                  <a:blip r:embed="rId5"/>
                  <a:stretch>
                    <a:fillRect b="-1470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2BFF3351-69D8-5C25-FCAA-FBD2DF3F6423}"/>
                  </a:ext>
                </a:extLst>
              </p:cNvPr>
              <p:cNvSpPr txBox="1"/>
              <p:nvPr/>
            </p:nvSpPr>
            <p:spPr>
              <a:xfrm>
                <a:off x="4474540" y="879414"/>
                <a:ext cx="4556203" cy="862737"/>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𝑧</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r>
                            <a:rPr lang="en-US" sz="1600" b="0" i="1" smtClean="0">
                              <a:latin typeface="Cambria Math" panose="02040503050406030204" pitchFamily="18" charset="0"/>
                            </a:rPr>
                            <m:t>𝑎</m:t>
                          </m:r>
                        </m:e>
                      </m:d>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cos</m:t>
                          </m:r>
                        </m:fName>
                        <m:e>
                          <m:r>
                            <a:rPr lang="en-US" sz="1600" b="0" i="1" smtClean="0">
                              <a:latin typeface="Cambria Math" panose="02040503050406030204" pitchFamily="18" charset="0"/>
                            </a:rPr>
                            <m:t>𝜑</m:t>
                          </m:r>
                        </m:e>
                      </m:func>
                      <m:r>
                        <a:rPr lang="en-US" sz="1600" b="0" i="1" smtClean="0">
                          <a:latin typeface="Cambria Math" panose="02040503050406030204" pitchFamily="18" charset="0"/>
                        </a:rPr>
                        <m:t>=</m:t>
                      </m:r>
                      <m:d>
                        <m:dPr>
                          <m:ctrlPr>
                            <a:rPr lang="en-US" sz="1600" i="1" smtClean="0">
                              <a:latin typeface="Cambria Math" panose="02040503050406030204" pitchFamily="18" charset="0"/>
                            </a:rPr>
                          </m:ctrlPr>
                        </m:dPr>
                        <m:e>
                          <m:d>
                            <m:dPr>
                              <m:ctrlPr>
                                <a:rPr lang="en-US" sz="1600" i="1">
                                  <a:latin typeface="Cambria Math" panose="02040503050406030204" pitchFamily="18" charset="0"/>
                                </a:rPr>
                              </m:ctrlPr>
                            </m:dPr>
                            <m:e>
                              <m:sSub>
                                <m:sSubPr>
                                  <m:ctrlPr>
                                    <a:rPr lang="en-US" sz="1600" i="1" smtClean="0">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2</m:t>
                                  </m:r>
                                </m:sub>
                              </m:sSub>
                            </m:e>
                          </m:d>
                          <m:func>
                            <m:funcPr>
                              <m:ctrlPr>
                                <a:rPr lang="en-US" sz="1600" i="1" smtClean="0">
                                  <a:latin typeface="Cambria Math" panose="02040503050406030204" pitchFamily="18" charset="0"/>
                                </a:rPr>
                              </m:ctrlPr>
                            </m:funcPr>
                            <m:fName>
                              <m:r>
                                <m:rPr>
                                  <m:sty m:val="p"/>
                                </m:rPr>
                                <a:rPr lang="en-US" sz="1600">
                                  <a:latin typeface="Cambria Math" panose="02040503050406030204" pitchFamily="18" charset="0"/>
                                </a:rPr>
                                <m:t>sec</m:t>
                              </m:r>
                            </m:fName>
                            <m:e>
                              <m:r>
                                <a:rPr lang="en-US" sz="1600" i="1">
                                  <a:latin typeface="Cambria Math" panose="02040503050406030204" pitchFamily="18" charset="0"/>
                                </a:rPr>
                                <m:t>𝜑</m:t>
                              </m:r>
                            </m:e>
                          </m:func>
                          <m:r>
                            <a:rPr lang="en-US" sz="160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d</m:t>
                              </m:r>
                            </m:e>
                            <m:sub>
                              <m:r>
                                <a:rPr lang="en-US" sz="1600">
                                  <a:latin typeface="Cambria Math" panose="02040503050406030204" pitchFamily="18" charset="0"/>
                                </a:rPr>
                                <m:t>1</m:t>
                              </m:r>
                            </m:sub>
                          </m:sSub>
                        </m:e>
                      </m:d>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cos</m:t>
                          </m:r>
                        </m:fName>
                        <m:e>
                          <m:r>
                            <a:rPr lang="en-US" sz="1600" i="1">
                              <a:latin typeface="Cambria Math" panose="02040503050406030204" pitchFamily="18" charset="0"/>
                            </a:rPr>
                            <m:t>𝜑</m:t>
                          </m:r>
                        </m:e>
                      </m:func>
                    </m:oMath>
                  </m:oMathPara>
                </a14:m>
                <a:endParaRPr lang="en-US" sz="1600" i="1" dirty="0">
                  <a:latin typeface="Cambria Math" panose="02040503050406030204" pitchFamily="18" charset="0"/>
                </a:endParaRPr>
              </a:p>
              <a:p>
                <a:endParaRPr lang="en-US"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𝑧</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2</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1</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cos</m:t>
                              </m:r>
                            </m:fName>
                            <m:e>
                              <m:r>
                                <a:rPr lang="en-US" sz="1600" i="1">
                                  <a:latin typeface="Cambria Math" panose="02040503050406030204" pitchFamily="18" charset="0"/>
                                </a:rPr>
                                <m:t>𝜑</m:t>
                              </m:r>
                            </m:e>
                          </m:func>
                        </m:e>
                      </m:d>
                    </m:oMath>
                  </m:oMathPara>
                </a14:m>
                <a:endParaRPr lang="en-US" sz="1600" dirty="0"/>
              </a:p>
            </p:txBody>
          </p:sp>
        </mc:Choice>
        <mc:Fallback xmlns="">
          <p:sp>
            <p:nvSpPr>
              <p:cNvPr id="92" name="TextBox 91">
                <a:extLst>
                  <a:ext uri="{FF2B5EF4-FFF2-40B4-BE49-F238E27FC236}">
                    <a16:creationId xmlns:a16="http://schemas.microsoft.com/office/drawing/2014/main" id="{2BFF3351-69D8-5C25-FCAA-FBD2DF3F6423}"/>
                  </a:ext>
                </a:extLst>
              </p:cNvPr>
              <p:cNvSpPr txBox="1">
                <a:spLocks noRot="1" noChangeAspect="1" noMove="1" noResize="1" noEditPoints="1" noAdjustHandles="1" noChangeArrowheads="1" noChangeShapeType="1" noTextEdit="1"/>
              </p:cNvSpPr>
              <p:nvPr/>
            </p:nvSpPr>
            <p:spPr>
              <a:xfrm>
                <a:off x="4474540" y="879414"/>
                <a:ext cx="4556203" cy="862737"/>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A93A6191-14AF-5481-B929-37A75C2C6A6D}"/>
                  </a:ext>
                </a:extLst>
              </p:cNvPr>
              <p:cNvSpPr txBox="1"/>
              <p:nvPr/>
            </p:nvSpPr>
            <p:spPr>
              <a:xfrm>
                <a:off x="6223906" y="1829060"/>
                <a:ext cx="2806837" cy="338554"/>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r>
                        <a:rPr lang="en-US" sz="1600" b="0" i="1" smtClean="0">
                          <a:latin typeface="Cambria Math" panose="02040503050406030204" pitchFamily="18" charset="0"/>
                        </a:rPr>
                        <m:t>𝑎</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2</m:t>
                              </m:r>
                            </m:sub>
                          </m:sSub>
                        </m:e>
                      </m:d>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sec</m:t>
                          </m:r>
                        </m:fName>
                        <m:e>
                          <m:r>
                            <a:rPr lang="en-US" sz="1600" i="1">
                              <a:latin typeface="Cambria Math" panose="02040503050406030204" pitchFamily="18" charset="0"/>
                            </a:rPr>
                            <m:t>𝜑</m:t>
                          </m:r>
                        </m:e>
                      </m:func>
                      <m:r>
                        <a:rPr lang="en-US" sz="1600" b="0" i="0" smtClean="0">
                          <a:latin typeface="Cambria Math" panose="02040503050406030204" pitchFamily="18" charset="0"/>
                        </a:rPr>
                        <m:t>−</m:t>
                      </m:r>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d</m:t>
                          </m:r>
                        </m:e>
                        <m:sub>
                          <m:r>
                            <a:rPr lang="en-US" sz="1600" b="0" i="0" smtClean="0">
                              <a:latin typeface="Cambria Math" panose="02040503050406030204" pitchFamily="18" charset="0"/>
                            </a:rPr>
                            <m:t>1</m:t>
                          </m:r>
                        </m:sub>
                      </m:sSub>
                    </m:oMath>
                  </m:oMathPara>
                </a14:m>
                <a:endParaRPr lang="en-US" sz="1600" dirty="0"/>
              </a:p>
            </p:txBody>
          </p:sp>
        </mc:Choice>
        <mc:Fallback xmlns="">
          <p:sp>
            <p:nvSpPr>
              <p:cNvPr id="93" name="TextBox 92">
                <a:extLst>
                  <a:ext uri="{FF2B5EF4-FFF2-40B4-BE49-F238E27FC236}">
                    <a16:creationId xmlns:a16="http://schemas.microsoft.com/office/drawing/2014/main" id="{A93A6191-14AF-5481-B929-37A75C2C6A6D}"/>
                  </a:ext>
                </a:extLst>
              </p:cNvPr>
              <p:cNvSpPr txBox="1">
                <a:spLocks noRot="1" noChangeAspect="1" noMove="1" noResize="1" noEditPoints="1" noAdjustHandles="1" noChangeArrowheads="1" noChangeShapeType="1" noTextEdit="1"/>
              </p:cNvSpPr>
              <p:nvPr/>
            </p:nvSpPr>
            <p:spPr>
              <a:xfrm>
                <a:off x="6223906" y="1829060"/>
                <a:ext cx="2806837" cy="338554"/>
              </a:xfrm>
              <a:prstGeom prst="rect">
                <a:avLst/>
              </a:prstGeom>
              <a:blipFill>
                <a:blip r:embed="rId7"/>
                <a:stretch>
                  <a:fillRect b="-1724"/>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53FA948-666C-7AA2-19D1-4B7B3AF690F0}"/>
                  </a:ext>
                </a:extLst>
              </p:cNvPr>
              <p:cNvSpPr txBox="1"/>
              <p:nvPr/>
            </p:nvSpPr>
            <p:spPr>
              <a:xfrm>
                <a:off x="7714970" y="2239223"/>
                <a:ext cx="1315773" cy="338554"/>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ℳ</m:t>
                      </m:r>
                      <m:r>
                        <a:rPr lang="en-US" sz="1600" b="0" i="1" smtClean="0">
                          <a:latin typeface="Cambria Math" panose="02040503050406030204" pitchFamily="18" charset="0"/>
                        </a:rPr>
                        <m:t>=</m:t>
                      </m:r>
                      <m:r>
                        <a:rPr lang="en-US" sz="1600" b="0" i="1" smtClean="0">
                          <a:latin typeface="Cambria Math" panose="02040503050406030204" pitchFamily="18" charset="0"/>
                        </a:rPr>
                        <m:t>𝑧</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tan</m:t>
                          </m:r>
                        </m:fName>
                        <m:e>
                          <m:r>
                            <a:rPr lang="en-US" sz="1600" b="0" i="1" smtClean="0">
                              <a:latin typeface="Cambria Math" panose="02040503050406030204" pitchFamily="18" charset="0"/>
                            </a:rPr>
                            <m:t>𝜑</m:t>
                          </m:r>
                        </m:e>
                      </m:func>
                    </m:oMath>
                  </m:oMathPara>
                </a14:m>
                <a:endParaRPr lang="en-US" sz="1600" dirty="0"/>
              </a:p>
            </p:txBody>
          </p:sp>
        </mc:Choice>
        <mc:Fallback xmlns="">
          <p:sp>
            <p:nvSpPr>
              <p:cNvPr id="95" name="TextBox 94">
                <a:extLst>
                  <a:ext uri="{FF2B5EF4-FFF2-40B4-BE49-F238E27FC236}">
                    <a16:creationId xmlns:a16="http://schemas.microsoft.com/office/drawing/2014/main" id="{153FA948-666C-7AA2-19D1-4B7B3AF690F0}"/>
                  </a:ext>
                </a:extLst>
              </p:cNvPr>
              <p:cNvSpPr txBox="1">
                <a:spLocks noRot="1" noChangeAspect="1" noMove="1" noResize="1" noEditPoints="1" noAdjustHandles="1" noChangeArrowheads="1" noChangeShapeType="1" noTextEdit="1"/>
              </p:cNvSpPr>
              <p:nvPr/>
            </p:nvSpPr>
            <p:spPr>
              <a:xfrm>
                <a:off x="7714970" y="2239223"/>
                <a:ext cx="1315773" cy="338554"/>
              </a:xfrm>
              <a:prstGeom prst="rect">
                <a:avLst/>
              </a:prstGeom>
              <a:blipFill>
                <a:blip r:embed="rId8"/>
                <a:stretch>
                  <a:fillRect b="-1724"/>
                </a:stretch>
              </a:blipFill>
              <a:ln>
                <a:solidFill>
                  <a:schemeClr val="tx1"/>
                </a:solidFill>
              </a:ln>
            </p:spPr>
            <p:txBody>
              <a:bodyPr/>
              <a:lstStyle/>
              <a:p>
                <a:r>
                  <a:rPr lang="en-US">
                    <a:noFill/>
                  </a:rPr>
                  <a:t> </a:t>
                </a:r>
              </a:p>
            </p:txBody>
          </p:sp>
        </mc:Fallback>
      </mc:AlternateContent>
      <p:pic>
        <p:nvPicPr>
          <p:cNvPr id="136" name="Picture 135">
            <a:extLst>
              <a:ext uri="{FF2B5EF4-FFF2-40B4-BE49-F238E27FC236}">
                <a16:creationId xmlns:a16="http://schemas.microsoft.com/office/drawing/2014/main" id="{410E24F7-492C-C6EC-3D75-D4F23CE032AE}"/>
              </a:ext>
            </a:extLst>
          </p:cNvPr>
          <p:cNvPicPr>
            <a:picLocks noChangeAspect="1"/>
          </p:cNvPicPr>
          <p:nvPr/>
        </p:nvPicPr>
        <p:blipFill>
          <a:blip r:embed="rId9"/>
          <a:stretch>
            <a:fillRect/>
          </a:stretch>
        </p:blipFill>
        <p:spPr>
          <a:xfrm>
            <a:off x="4474539" y="2587524"/>
            <a:ext cx="4556203" cy="2400416"/>
          </a:xfrm>
          <a:prstGeom prst="rect">
            <a:avLst/>
          </a:prstGeom>
        </p:spPr>
      </p:pic>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902629FB-FFBA-5443-D661-D63DA462ACC9}"/>
                  </a:ext>
                </a:extLst>
              </p:cNvPr>
              <p:cNvSpPr txBox="1"/>
              <p:nvPr/>
            </p:nvSpPr>
            <p:spPr>
              <a:xfrm>
                <a:off x="3839751" y="185167"/>
                <a:ext cx="5111918" cy="923330"/>
              </a:xfrm>
              <a:prstGeom prst="rect">
                <a:avLst/>
              </a:prstGeom>
              <a:noFill/>
            </p:spPr>
            <p:txBody>
              <a:bodyPr wrap="square" rtlCol="0">
                <a:spAutoFit/>
              </a:bodyPr>
              <a:lstStyle/>
              <a:p>
                <a:r>
                  <a:rPr lang="en-US" dirty="0"/>
                  <a:t>Next, need to define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,&amp;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a14:m>
                <a:r>
                  <a:rPr lang="en-US" dirty="0"/>
                  <a:t> as defined by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oMath>
                </a14:m>
                <a:r>
                  <a:rPr lang="en-US" dirty="0"/>
                  <a:t> in relation to the </a:t>
                </a:r>
                <a14:m>
                  <m:oMath xmlns:m="http://schemas.openxmlformats.org/officeDocument/2006/math">
                    <m:r>
                      <a:rPr lang="en-US" b="0" i="1" smtClean="0">
                        <a:latin typeface="Cambria Math" panose="02040503050406030204" pitchFamily="18" charset="0"/>
                      </a:rPr>
                      <m:t>𝒴</m:t>
                    </m:r>
                    <m:r>
                      <a:rPr lang="en-US" b="0" i="1" smtClean="0">
                        <a:latin typeface="Cambria Math" panose="02040503050406030204" pitchFamily="18" charset="0"/>
                      </a:rPr>
                      <m:t> &amp; </m:t>
                    </m:r>
                    <m:r>
                      <a:rPr lang="en-US" b="0" i="1" smtClean="0">
                        <a:latin typeface="Cambria Math" panose="02040503050406030204" pitchFamily="18" charset="0"/>
                      </a:rPr>
                      <m:t>𝒳</m:t>
                    </m:r>
                  </m:oMath>
                </a14:m>
                <a:r>
                  <a:rPr lang="en-US" dirty="0"/>
                  <a:t> pixel coordinated on the CCD.</a:t>
                </a:r>
              </a:p>
            </p:txBody>
          </p:sp>
        </mc:Choice>
        <mc:Fallback xmlns="">
          <p:sp>
            <p:nvSpPr>
              <p:cNvPr id="137" name="TextBox 136">
                <a:extLst>
                  <a:ext uri="{FF2B5EF4-FFF2-40B4-BE49-F238E27FC236}">
                    <a16:creationId xmlns:a16="http://schemas.microsoft.com/office/drawing/2014/main" id="{902629FB-FFBA-5443-D661-D63DA462ACC9}"/>
                  </a:ext>
                </a:extLst>
              </p:cNvPr>
              <p:cNvSpPr txBox="1">
                <a:spLocks noRot="1" noChangeAspect="1" noMove="1" noResize="1" noEditPoints="1" noAdjustHandles="1" noChangeArrowheads="1" noChangeShapeType="1" noTextEdit="1"/>
              </p:cNvSpPr>
              <p:nvPr/>
            </p:nvSpPr>
            <p:spPr>
              <a:xfrm>
                <a:off x="3839751" y="185167"/>
                <a:ext cx="5111918" cy="923330"/>
              </a:xfrm>
              <a:prstGeom prst="rect">
                <a:avLst/>
              </a:prstGeom>
              <a:blipFill>
                <a:blip r:embed="rId10"/>
                <a:stretch>
                  <a:fillRect l="-1074" t="-9211" r="-2864"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2465E46-7ACA-B31F-2623-F15794899107}"/>
                  </a:ext>
                </a:extLst>
              </p:cNvPr>
              <p:cNvSpPr txBox="1"/>
              <p:nvPr/>
            </p:nvSpPr>
            <p:spPr>
              <a:xfrm>
                <a:off x="109850" y="4593614"/>
                <a:ext cx="5755691" cy="2170659"/>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Ω</m:t>
                          </m:r>
                        </m:e>
                        <m:sub>
                          <m:r>
                            <a:rPr lang="en-US" b="0" i="0" smtClean="0">
                              <a:latin typeface="Cambria Math" panose="02040503050406030204" pitchFamily="18" charset="0"/>
                            </a:rPr>
                            <m:t>0</m:t>
                          </m:r>
                        </m:sub>
                      </m:sSub>
                      <m:r>
                        <a:rPr lang="en-US" b="0" i="1" smtClean="0">
                          <a:latin typeface="Cambria Math" panose="02040503050406030204" pitchFamily="18" charset="0"/>
                        </a:rPr>
                        <m:t>=4</m:t>
                      </m:r>
                      <m:r>
                        <a:rPr lang="en-US" b="0" i="1" smtClean="0">
                          <a:latin typeface="Cambria Math" panose="02040503050406030204" pitchFamily="18" charset="0"/>
                        </a:rPr>
                        <m:t>𝑧</m:t>
                      </m:r>
                      <m:nary>
                        <m:naryPr>
                          <m:ctrlPr>
                            <a:rPr lang="en-US" b="0" i="1" smtClean="0">
                              <a:latin typeface="Cambria Math" panose="02040503050406030204" pitchFamily="18" charset="0"/>
                            </a:rPr>
                          </m:ctrlPr>
                        </m:naryPr>
                        <m:sub>
                          <m:r>
                            <a:rPr lang="en-US" b="0" i="1" smtClean="0">
                              <a:latin typeface="Cambria Math" panose="02040503050406030204" pitchFamily="18" charset="0"/>
                            </a:rPr>
                            <m:t>0</m:t>
                          </m:r>
                        </m:sub>
                        <m:sup>
                          <m:f>
                            <m:fPr>
                              <m:ctrlPr>
                                <a:rPr lang="en-US" b="0" i="1" smtClean="0">
                                  <a:latin typeface="Cambria Math" panose="02040503050406030204" pitchFamily="18" charset="0"/>
                                </a:rPr>
                              </m:ctrlPr>
                            </m:fPr>
                            <m:num>
                              <m:r>
                                <a:rPr lang="en-US" b="0" i="1" smtClean="0">
                                  <a:latin typeface="Cambria Math" panose="02040503050406030204" pitchFamily="18" charset="0"/>
                                </a:rPr>
                                <m:t>𝑃𝑖𝑥𝑋</m:t>
                              </m:r>
                            </m:num>
                            <m:den>
                              <m:r>
                                <a:rPr lang="en-US" b="0" i="1" smtClean="0">
                                  <a:latin typeface="Cambria Math" panose="02040503050406030204" pitchFamily="18" charset="0"/>
                                </a:rPr>
                                <m:t>2</m:t>
                              </m:r>
                            </m:den>
                          </m:f>
                        </m:sup>
                        <m:e>
                          <m:nary>
                            <m:naryPr>
                              <m:ctrlPr>
                                <a:rPr lang="en-US" b="0" i="1" smtClean="0">
                                  <a:latin typeface="Cambria Math" panose="02040503050406030204" pitchFamily="18" charset="0"/>
                                </a:rPr>
                              </m:ctrlPr>
                            </m:naryPr>
                            <m:sub>
                              <m:r>
                                <a:rPr lang="en-US" b="0" i="1" smtClean="0">
                                  <a:latin typeface="Cambria Math" panose="02040503050406030204" pitchFamily="18" charset="0"/>
                                </a:rPr>
                                <m:t>0</m:t>
                              </m:r>
                            </m:sub>
                            <m:sup>
                              <m:f>
                                <m:fPr>
                                  <m:ctrlPr>
                                    <a:rPr lang="en-US" b="0" i="1" smtClean="0">
                                      <a:latin typeface="Cambria Math" panose="02040503050406030204" pitchFamily="18" charset="0"/>
                                    </a:rPr>
                                  </m:ctrlPr>
                                </m:fPr>
                                <m:num>
                                  <m:r>
                                    <a:rPr lang="en-US" b="0" i="1" smtClean="0">
                                      <a:latin typeface="Cambria Math" panose="02040503050406030204" pitchFamily="18" charset="0"/>
                                    </a:rPr>
                                    <m:t>𝑃𝑖𝑥𝑌</m:t>
                                  </m:r>
                                </m:num>
                                <m:den>
                                  <m:r>
                                    <a:rPr lang="en-US" b="0" i="1" smtClean="0">
                                      <a:latin typeface="Cambria Math" panose="02040503050406030204" pitchFamily="18" charset="0"/>
                                    </a:rPr>
                                    <m:t>2</m:t>
                                  </m:r>
                                </m:den>
                              </m:f>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2</m:t>
                                          </m:r>
                                        </m:sup>
                                      </m:sSup>
                                    </m:e>
                                  </m:d>
                                </m:e>
                                <m:sup>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p>
                              </m:sSup>
                            </m:e>
                          </m:nary>
                          <m:r>
                            <a:rPr lang="en-US" b="0" i="1" smtClean="0">
                              <a:latin typeface="Cambria Math" panose="02040503050406030204" pitchFamily="18" charset="0"/>
                            </a:rPr>
                            <m:t>𝑑𝑦𝑑𝑥</m:t>
                          </m:r>
                        </m:e>
                      </m:nary>
                      <m:r>
                        <a:rPr lang="en-US" i="1">
                          <a:latin typeface="Cambria Math" panose="02040503050406030204" pitchFamily="18" charset="0"/>
                        </a:rPr>
                        <m:t>=4</m:t>
                      </m:r>
                      <m:r>
                        <a:rPr lang="en-US" i="1">
                          <a:latin typeface="Cambria Math" panose="02040503050406030204" pitchFamily="18" charset="0"/>
                        </a:rPr>
                        <m:t>𝑧</m:t>
                      </m:r>
                      <m:d>
                        <m:dPr>
                          <m:ctrlPr>
                            <a:rPr lang="en-US" b="0" i="1" smtClean="0">
                              <a:latin typeface="Cambria Math" panose="02040503050406030204" pitchFamily="18" charset="0"/>
                            </a:rPr>
                          </m:ctrlPr>
                        </m:dPr>
                        <m:e>
                          <m:r>
                            <a:rPr lang="en-US" b="0" i="1" smtClean="0">
                              <a:latin typeface="Cambria Math" panose="02040503050406030204" pitchFamily="18" charset="0"/>
                            </a:rPr>
                            <m:t>𝑃𝑖𝑥𝑌</m:t>
                          </m:r>
                        </m:e>
                      </m:d>
                      <m:nary>
                        <m:naryPr>
                          <m:ctrlPr>
                            <a:rPr lang="en-US" i="1">
                              <a:latin typeface="Cambria Math" panose="02040503050406030204" pitchFamily="18" charset="0"/>
                            </a:rPr>
                          </m:ctrlPr>
                        </m:naryPr>
                        <m:sub>
                          <m:r>
                            <a:rPr lang="en-US" i="1">
                              <a:latin typeface="Cambria Math" panose="02040503050406030204" pitchFamily="18" charset="0"/>
                            </a:rPr>
                            <m:t>0</m:t>
                          </m:r>
                        </m:sub>
                        <m:sup>
                          <m:f>
                            <m:fPr>
                              <m:ctrlPr>
                                <a:rPr lang="en-US" i="1">
                                  <a:latin typeface="Cambria Math" panose="02040503050406030204" pitchFamily="18" charset="0"/>
                                </a:rPr>
                              </m:ctrlPr>
                            </m:fPr>
                            <m:num>
                              <m:r>
                                <a:rPr lang="en-US" i="1">
                                  <a:latin typeface="Cambria Math" panose="02040503050406030204" pitchFamily="18" charset="0"/>
                                </a:rPr>
                                <m:t>𝑃𝑖𝑥𝑋</m:t>
                              </m:r>
                            </m:num>
                            <m:den>
                              <m:r>
                                <a:rPr lang="en-US" i="1">
                                  <a:latin typeface="Cambria Math" panose="02040503050406030204" pitchFamily="18" charset="0"/>
                                </a:rPr>
                                <m:t>2</m:t>
                              </m:r>
                            </m:den>
                          </m:f>
                        </m:sup>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2</m:t>
                                          </m:r>
                                        </m:sup>
                                      </m:sSup>
                                    </m:e>
                                  </m:d>
                                  <m:rad>
                                    <m:radPr>
                                      <m:degHide m:val="on"/>
                                      <m:ctrlPr>
                                        <a:rPr lang="en-US" b="0" i="1" smtClean="0">
                                          <a:latin typeface="Cambria Math" panose="02040503050406030204" pitchFamily="18" charset="0"/>
                                        </a:rPr>
                                      </m:ctrlPr>
                                    </m:radPr>
                                    <m:deg/>
                                    <m:e>
                                      <m:r>
                                        <a:rPr lang="en-US" i="1">
                                          <a:latin typeface="Cambria Math" panose="02040503050406030204" pitchFamily="18" charset="0"/>
                                        </a:rPr>
                                        <m:t>𝑃𝑖𝑥</m:t>
                                      </m:r>
                                      <m:sSup>
                                        <m:sSupPr>
                                          <m:ctrlPr>
                                            <a:rPr lang="en-US" i="1">
                                              <a:latin typeface="Cambria Math" panose="02040503050406030204" pitchFamily="18" charset="0"/>
                                            </a:rPr>
                                          </m:ctrlPr>
                                        </m:sSupPr>
                                        <m:e>
                                          <m:r>
                                            <a:rPr lang="en-US" i="1">
                                              <a:latin typeface="Cambria Math" panose="02040503050406030204" pitchFamily="18" charset="0"/>
                                            </a:rPr>
                                            <m:t>𝑌</m:t>
                                          </m:r>
                                        </m:e>
                                        <m:sup>
                                          <m:r>
                                            <a:rPr lang="en-US" i="1">
                                              <a:latin typeface="Cambria Math" panose="02040503050406030204" pitchFamily="18" charset="0"/>
                                            </a:rPr>
                                            <m:t>2</m:t>
                                          </m:r>
                                        </m:sup>
                                      </m:sSup>
                                      <m:r>
                                        <a:rPr lang="en-US" i="1">
                                          <a:latin typeface="Cambria Math" panose="02040503050406030204" pitchFamily="18" charset="0"/>
                                        </a:rPr>
                                        <m:t>+4</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2</m:t>
                                              </m:r>
                                            </m:sup>
                                          </m:sSup>
                                        </m:e>
                                      </m:d>
                                    </m:e>
                                  </m:rad>
                                </m:e>
                              </m:d>
                            </m:e>
                            <m:sup>
                              <m:r>
                                <a:rPr lang="en-US" b="0" i="1" smtClean="0">
                                  <a:latin typeface="Cambria Math" panose="02040503050406030204" pitchFamily="18" charset="0"/>
                                </a:rPr>
                                <m:t>−1</m:t>
                              </m:r>
                            </m:sup>
                          </m:sSup>
                          <m:r>
                            <a:rPr lang="en-US" i="1">
                              <a:latin typeface="Cambria Math" panose="02040503050406030204" pitchFamily="18" charset="0"/>
                            </a:rPr>
                            <m:t>𝑑𝑥</m:t>
                          </m:r>
                        </m:e>
                      </m:nary>
                      <m:r>
                        <a:rPr lang="en-US" b="0" i="1" smtClean="0">
                          <a:latin typeface="Cambria Math" panose="02040503050406030204" pitchFamily="18" charset="0"/>
                        </a:rPr>
                        <m:t>=</m:t>
                      </m:r>
                      <m:r>
                        <a:rPr lang="en-US" i="1">
                          <a:latin typeface="Cambria Math" panose="02040503050406030204" pitchFamily="18" charset="0"/>
                        </a:rPr>
                        <m:t>4</m:t>
                      </m:r>
                      <m:func>
                        <m:funcPr>
                          <m:ctrlPr>
                            <a:rPr lang="en-US" i="1">
                              <a:latin typeface="Cambria Math" panose="02040503050406030204" pitchFamily="18" charset="0"/>
                            </a:rPr>
                          </m:ctrlPr>
                        </m:funcPr>
                        <m:fName>
                          <m:r>
                            <m:rPr>
                              <m:sty m:val="p"/>
                            </m:rPr>
                            <a:rPr lang="en-US">
                              <a:latin typeface="Cambria Math" panose="02040503050406030204" pitchFamily="18" charset="0"/>
                            </a:rPr>
                            <m:t>arctan</m:t>
                          </m:r>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𝑃𝑖𝑥𝑌</m:t>
                                  </m:r>
                                  <m:r>
                                    <a:rPr lang="en-US" i="1">
                                      <a:latin typeface="Cambria Math" panose="02040503050406030204" pitchFamily="18" charset="0"/>
                                    </a:rPr>
                                    <m:t>∗</m:t>
                                  </m:r>
                                  <m:r>
                                    <a:rPr lang="en-US" i="1">
                                      <a:latin typeface="Cambria Math" panose="02040503050406030204" pitchFamily="18" charset="0"/>
                                    </a:rPr>
                                    <m:t>𝑃𝑖𝑥𝑋</m:t>
                                  </m:r>
                                </m:num>
                                <m:den>
                                  <m:r>
                                    <a:rPr lang="en-US" b="0" i="1" smtClean="0">
                                      <a:latin typeface="Cambria Math" panose="02040503050406030204" pitchFamily="18" charset="0"/>
                                    </a:rPr>
                                    <m:t>2</m:t>
                                  </m:r>
                                  <m:r>
                                    <a:rPr lang="en-US" i="1">
                                      <a:latin typeface="Cambria Math" panose="02040503050406030204" pitchFamily="18" charset="0"/>
                                    </a:rPr>
                                    <m:t>𝑧</m:t>
                                  </m:r>
                                  <m:rad>
                                    <m:radPr>
                                      <m:degHide m:val="on"/>
                                      <m:ctrlPr>
                                        <a:rPr lang="en-US" i="1">
                                          <a:latin typeface="Cambria Math" panose="02040503050406030204" pitchFamily="18" charset="0"/>
                                        </a:rPr>
                                      </m:ctrlPr>
                                    </m:radPr>
                                    <m:deg/>
                                    <m:e>
                                      <m:r>
                                        <a:rPr lang="en-US" i="1">
                                          <a:latin typeface="Cambria Math" panose="02040503050406030204" pitchFamily="18" charset="0"/>
                                        </a:rPr>
                                        <m:t>𝑃𝑖𝑥</m:t>
                                      </m:r>
                                      <m:sSup>
                                        <m:sSupPr>
                                          <m:ctrlPr>
                                            <a:rPr lang="en-US" i="1">
                                              <a:latin typeface="Cambria Math" panose="02040503050406030204" pitchFamily="18" charset="0"/>
                                            </a:rPr>
                                          </m:ctrlPr>
                                        </m:sSupPr>
                                        <m:e>
                                          <m:r>
                                            <a:rPr lang="en-US" i="1">
                                              <a:latin typeface="Cambria Math" panose="02040503050406030204" pitchFamily="18" charset="0"/>
                                            </a:rPr>
                                            <m:t>𝑌</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𝑃𝑖𝑥𝑋</m:t>
                                          </m:r>
                                        </m:e>
                                        <m:sup>
                                          <m:r>
                                            <a:rPr lang="en-US" i="1">
                                              <a:latin typeface="Cambria Math" panose="02040503050406030204" pitchFamily="18" charset="0"/>
                                            </a:rPr>
                                            <m:t>2</m:t>
                                          </m:r>
                                        </m:sup>
                                      </m:sSup>
                                      <m:r>
                                        <a:rPr lang="en-US" i="1">
                                          <a:latin typeface="Cambria Math" panose="02040503050406030204" pitchFamily="18" charset="0"/>
                                        </a:rPr>
                                        <m:t>+4</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2</m:t>
                                          </m:r>
                                        </m:sup>
                                      </m:sSup>
                                    </m:e>
                                  </m:rad>
                                </m:den>
                              </m:f>
                            </m:e>
                          </m:d>
                        </m:e>
                      </m:func>
                    </m:oMath>
                  </m:oMathPara>
                </a14:m>
                <a:endParaRPr lang="en-US" dirty="0"/>
              </a:p>
            </p:txBody>
          </p:sp>
        </mc:Choice>
        <mc:Fallback xmlns="">
          <p:sp>
            <p:nvSpPr>
              <p:cNvPr id="2" name="TextBox 1">
                <a:extLst>
                  <a:ext uri="{FF2B5EF4-FFF2-40B4-BE49-F238E27FC236}">
                    <a16:creationId xmlns:a16="http://schemas.microsoft.com/office/drawing/2014/main" id="{B2465E46-7ACA-B31F-2623-F15794899107}"/>
                  </a:ext>
                </a:extLst>
              </p:cNvPr>
              <p:cNvSpPr txBox="1">
                <a:spLocks noRot="1" noChangeAspect="1" noMove="1" noResize="1" noEditPoints="1" noAdjustHandles="1" noChangeArrowheads="1" noChangeShapeType="1" noTextEdit="1"/>
              </p:cNvSpPr>
              <p:nvPr/>
            </p:nvSpPr>
            <p:spPr>
              <a:xfrm>
                <a:off x="109850" y="4593614"/>
                <a:ext cx="5755691" cy="2170659"/>
              </a:xfrm>
              <a:prstGeom prst="rect">
                <a:avLst/>
              </a:prstGeom>
              <a:blipFill>
                <a:blip r:embed="rId11"/>
                <a:stretch>
                  <a:fillRect/>
                </a:stretch>
              </a:blipFill>
              <a:ln>
                <a:solidFill>
                  <a:schemeClr val="tx1"/>
                </a:solidFill>
              </a:ln>
            </p:spPr>
            <p:txBody>
              <a:bodyPr/>
              <a:lstStyle/>
              <a:p>
                <a:r>
                  <a:rPr lang="en-US">
                    <a:noFill/>
                  </a:rPr>
                  <a:t> </a:t>
                </a:r>
              </a:p>
            </p:txBody>
          </p:sp>
        </mc:Fallback>
      </mc:AlternateContent>
      <p:grpSp>
        <p:nvGrpSpPr>
          <p:cNvPr id="8" name="Group 7">
            <a:extLst>
              <a:ext uri="{FF2B5EF4-FFF2-40B4-BE49-F238E27FC236}">
                <a16:creationId xmlns:a16="http://schemas.microsoft.com/office/drawing/2014/main" id="{BEEB83BE-8747-EB66-6DCE-7AAF59E23D1B}"/>
              </a:ext>
            </a:extLst>
          </p:cNvPr>
          <p:cNvGrpSpPr/>
          <p:nvPr/>
        </p:nvGrpSpPr>
        <p:grpSpPr>
          <a:xfrm>
            <a:off x="-97461" y="2215389"/>
            <a:ext cx="6107352" cy="2033423"/>
            <a:chOff x="-97461" y="2215389"/>
            <a:chExt cx="6107352" cy="2033423"/>
          </a:xfrm>
        </p:grpSpPr>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7C1EB00D-96B6-CBAC-C483-57C2D4A09C04}"/>
                    </a:ext>
                  </a:extLst>
                </p:cNvPr>
                <p:cNvSpPr txBox="1"/>
                <p:nvPr/>
              </p:nvSpPr>
              <p:spPr>
                <a:xfrm>
                  <a:off x="144350" y="2215389"/>
                  <a:ext cx="5865541" cy="3693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𝒴</m:t>
                        </m:r>
                        <m:r>
                          <a:rPr lang="en-US" b="0" i="1" smtClean="0">
                            <a:latin typeface="Cambria Math" panose="02040503050406030204" pitchFamily="18" charset="0"/>
                          </a:rPr>
                          <m:t>+</m:t>
                        </m:r>
                        <m:r>
                          <a:rPr lang="en-US" b="0" i="1" smtClean="0">
                            <a:latin typeface="Cambria Math" panose="02040503050406030204" pitchFamily="18" charset="0"/>
                          </a:rPr>
                          <m:t>ℛ</m:t>
                        </m:r>
                        <m:r>
                          <a:rPr lang="en-US" b="0" i="1" smtClean="0">
                            <a:latin typeface="Cambria Math" panose="02040503050406030204" pitchFamily="18" charset="0"/>
                          </a:rPr>
                          <m:t>−</m:t>
                        </m:r>
                        <m:r>
                          <a:rPr lang="en-US" b="0" i="1" smtClean="0">
                            <a:latin typeface="Cambria Math" panose="02040503050406030204" pitchFamily="18" charset="0"/>
                          </a:rPr>
                          <m:t>ℳ</m:t>
                        </m:r>
                        <m:r>
                          <a:rPr lang="en-US" b="0" i="1" smtClean="0">
                            <a:latin typeface="Cambria Math" panose="02040503050406030204" pitchFamily="18" charset="0"/>
                          </a:rPr>
                          <m:t>=</m:t>
                        </m:r>
                        <m:r>
                          <a:rPr lang="en-US" i="1">
                            <a:latin typeface="Cambria Math" panose="02040503050406030204" pitchFamily="18" charset="0"/>
                          </a:rPr>
                          <m:t>𝒴</m:t>
                        </m:r>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2</m:t>
                                </m:r>
                              </m:sub>
                            </m:sSub>
                          </m:e>
                        </m:d>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r>
                              <a:rPr lang="en-US" i="1">
                                <a:latin typeface="Cambria Math" panose="02040503050406030204" pitchFamily="18" charset="0"/>
                              </a:rPr>
                              <m:t>𝜑</m:t>
                            </m:r>
                          </m:e>
                        </m:func>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𝑧</m:t>
                        </m:r>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r>
                              <a:rPr lang="en-US" i="1">
                                <a:latin typeface="Cambria Math" panose="02040503050406030204" pitchFamily="18" charset="0"/>
                              </a:rPr>
                              <m:t>𝜑</m:t>
                            </m:r>
                          </m:e>
                        </m:func>
                      </m:oMath>
                    </m:oMathPara>
                  </a14:m>
                  <a:endParaRPr lang="en-US" dirty="0"/>
                </a:p>
              </p:txBody>
            </p:sp>
          </mc:Choice>
          <mc:Fallback xmlns="">
            <p:sp>
              <p:nvSpPr>
                <p:cNvPr id="138" name="TextBox 137">
                  <a:extLst>
                    <a:ext uri="{FF2B5EF4-FFF2-40B4-BE49-F238E27FC236}">
                      <a16:creationId xmlns:a16="http://schemas.microsoft.com/office/drawing/2014/main" id="{7C1EB00D-96B6-CBAC-C483-57C2D4A09C04}"/>
                    </a:ext>
                  </a:extLst>
                </p:cNvPr>
                <p:cNvSpPr txBox="1">
                  <a:spLocks noRot="1" noChangeAspect="1" noMove="1" noResize="1" noEditPoints="1" noAdjustHandles="1" noChangeArrowheads="1" noChangeShapeType="1" noTextEdit="1"/>
                </p:cNvSpPr>
                <p:nvPr/>
              </p:nvSpPr>
              <p:spPr>
                <a:xfrm>
                  <a:off x="144350" y="2215389"/>
                  <a:ext cx="5865541" cy="369397"/>
                </a:xfrm>
                <a:prstGeom prst="rect">
                  <a:avLst/>
                </a:prstGeom>
                <a:blipFill>
                  <a:blip r:embed="rId12"/>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64A08F98-BFA0-C1BB-E0B4-1B75EE3D0475}"/>
                    </a:ext>
                  </a:extLst>
                </p:cNvPr>
                <p:cNvSpPr txBox="1"/>
                <p:nvPr/>
              </p:nvSpPr>
              <p:spPr>
                <a:xfrm>
                  <a:off x="568603" y="3145795"/>
                  <a:ext cx="23621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𝑃𝑖𝑥𝑒𝑙𝑆𝑖𝑧𝑒𝑌</m:t>
                        </m:r>
                      </m:oMath>
                    </m:oMathPara>
                  </a14:m>
                  <a:endParaRPr lang="en-US" dirty="0"/>
                </a:p>
              </p:txBody>
            </p:sp>
          </mc:Choice>
          <mc:Fallback xmlns="">
            <p:sp>
              <p:nvSpPr>
                <p:cNvPr id="139" name="TextBox 138">
                  <a:extLst>
                    <a:ext uri="{FF2B5EF4-FFF2-40B4-BE49-F238E27FC236}">
                      <a16:creationId xmlns:a16="http://schemas.microsoft.com/office/drawing/2014/main" id="{64A08F98-BFA0-C1BB-E0B4-1B75EE3D0475}"/>
                    </a:ext>
                  </a:extLst>
                </p:cNvPr>
                <p:cNvSpPr txBox="1">
                  <a:spLocks noRot="1" noChangeAspect="1" noMove="1" noResize="1" noEditPoints="1" noAdjustHandles="1" noChangeArrowheads="1" noChangeShapeType="1" noTextEdit="1"/>
                </p:cNvSpPr>
                <p:nvPr/>
              </p:nvSpPr>
              <p:spPr>
                <a:xfrm>
                  <a:off x="568603" y="3145795"/>
                  <a:ext cx="2362185" cy="369332"/>
                </a:xfrm>
                <a:prstGeom prst="rect">
                  <a:avLst/>
                </a:prstGeom>
                <a:blipFill>
                  <a:blip r:embed="rId13"/>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5B132A83-BC9B-D7C5-FDDE-688D30C9C9E3}"/>
                    </a:ext>
                  </a:extLst>
                </p:cNvPr>
                <p:cNvSpPr txBox="1"/>
                <p:nvPr/>
              </p:nvSpPr>
              <p:spPr>
                <a:xfrm>
                  <a:off x="559634" y="3537920"/>
                  <a:ext cx="958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𝒳</m:t>
                        </m:r>
                      </m:oMath>
                    </m:oMathPara>
                  </a14:m>
                  <a:endParaRPr lang="en-US" b="0" i="1" dirty="0">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5B132A83-BC9B-D7C5-FDDE-688D30C9C9E3}"/>
                    </a:ext>
                  </a:extLst>
                </p:cNvPr>
                <p:cNvSpPr txBox="1">
                  <a:spLocks noRot="1" noChangeAspect="1" noMove="1" noResize="1" noEditPoints="1" noAdjustHandles="1" noChangeArrowheads="1" noChangeShapeType="1" noTextEdit="1"/>
                </p:cNvSpPr>
                <p:nvPr/>
              </p:nvSpPr>
              <p:spPr>
                <a:xfrm>
                  <a:off x="559634" y="3537920"/>
                  <a:ext cx="958724"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9A230E80-FBB2-193E-26DE-9AB43A328312}"/>
                    </a:ext>
                  </a:extLst>
                </p:cNvPr>
                <p:cNvSpPr txBox="1"/>
                <p:nvPr/>
              </p:nvSpPr>
              <p:spPr>
                <a:xfrm>
                  <a:off x="559634" y="3879480"/>
                  <a:ext cx="236218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𝑃𝑖𝑥𝑒𝑙𝑆𝑖𝑧𝑒𝑋</m:t>
                        </m:r>
                      </m:oMath>
                    </m:oMathPara>
                  </a14:m>
                  <a:endParaRPr lang="en-US" dirty="0"/>
                </a:p>
              </p:txBody>
            </p:sp>
          </mc:Choice>
          <mc:Fallback xmlns="">
            <p:sp>
              <p:nvSpPr>
                <p:cNvPr id="144" name="TextBox 143">
                  <a:extLst>
                    <a:ext uri="{FF2B5EF4-FFF2-40B4-BE49-F238E27FC236}">
                      <a16:creationId xmlns:a16="http://schemas.microsoft.com/office/drawing/2014/main" id="{9A230E80-FBB2-193E-26DE-9AB43A328312}"/>
                    </a:ext>
                  </a:extLst>
                </p:cNvPr>
                <p:cNvSpPr txBox="1">
                  <a:spLocks noRot="1" noChangeAspect="1" noMove="1" noResize="1" noEditPoints="1" noAdjustHandles="1" noChangeArrowheads="1" noChangeShapeType="1" noTextEdit="1"/>
                </p:cNvSpPr>
                <p:nvPr/>
              </p:nvSpPr>
              <p:spPr>
                <a:xfrm>
                  <a:off x="559634" y="3879480"/>
                  <a:ext cx="236218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160FFEE-779F-EED8-EF5E-16B408FB3705}"/>
                    </a:ext>
                  </a:extLst>
                </p:cNvPr>
                <p:cNvSpPr txBox="1"/>
                <p:nvPr/>
              </p:nvSpPr>
              <p:spPr>
                <a:xfrm>
                  <a:off x="-97461" y="2751174"/>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𝒴</m:t>
                        </m:r>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𝑧</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r>
                              <a:rPr lang="en-US" i="1">
                                <a:latin typeface="Cambria Math" panose="02040503050406030204" pitchFamily="18" charset="0"/>
                              </a:rPr>
                              <m:t>𝜑</m:t>
                            </m:r>
                          </m:e>
                        </m:func>
                        <m:r>
                          <a:rPr lang="en-US" i="1">
                            <a:latin typeface="Cambria Math" panose="02040503050406030204" pitchFamily="18" charset="0"/>
                          </a:rPr>
                          <m:t>−</m:t>
                        </m:r>
                        <m:r>
                          <a:rPr lang="en-US" i="1">
                            <a:latin typeface="Cambria Math" panose="02040503050406030204" pitchFamily="18" charset="0"/>
                          </a:rPr>
                          <m:t>𝐶</m:t>
                        </m:r>
                      </m:oMath>
                    </m:oMathPara>
                  </a14:m>
                  <a:endParaRPr lang="en-US" dirty="0"/>
                </a:p>
              </p:txBody>
            </p:sp>
          </mc:Choice>
          <mc:Fallback xmlns="">
            <p:sp>
              <p:nvSpPr>
                <p:cNvPr id="5" name="TextBox 4">
                  <a:extLst>
                    <a:ext uri="{FF2B5EF4-FFF2-40B4-BE49-F238E27FC236}">
                      <a16:creationId xmlns:a16="http://schemas.microsoft.com/office/drawing/2014/main" id="{3160FFEE-779F-EED8-EF5E-16B408FB3705}"/>
                    </a:ext>
                  </a:extLst>
                </p:cNvPr>
                <p:cNvSpPr txBox="1">
                  <a:spLocks noRot="1" noChangeAspect="1" noMove="1" noResize="1" noEditPoints="1" noAdjustHandles="1" noChangeArrowheads="1" noChangeShapeType="1" noTextEdit="1"/>
                </p:cNvSpPr>
                <p:nvPr/>
              </p:nvSpPr>
              <p:spPr>
                <a:xfrm>
                  <a:off x="-97461" y="2751174"/>
                  <a:ext cx="4572000" cy="369332"/>
                </a:xfrm>
                <a:prstGeom prst="rect">
                  <a:avLst/>
                </a:prstGeom>
                <a:blipFill>
                  <a:blip r:embed="rId16"/>
                  <a:stretch>
                    <a:fillRect b="-11475"/>
                  </a:stretch>
                </a:blipFill>
              </p:spPr>
              <p:txBody>
                <a:bodyPr/>
                <a:lstStyle/>
                <a:p>
                  <a:r>
                    <a:rPr lang="en-US">
                      <a:noFill/>
                    </a:rPr>
                    <a:t> </a:t>
                  </a:r>
                </a:p>
              </p:txBody>
            </p:sp>
          </mc:Fallback>
        </mc:AlternateContent>
      </p:grpSp>
    </p:spTree>
    <p:extLst>
      <p:ext uri="{BB962C8B-B14F-4D97-AF65-F5344CB8AC3E}">
        <p14:creationId xmlns:p14="http://schemas.microsoft.com/office/powerpoint/2010/main" val="3996618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B587C7-4AF9-5CC7-B635-540C3AF2A082}"/>
              </a:ext>
            </a:extLst>
          </p:cNvPr>
          <p:cNvSpPr txBox="1"/>
          <p:nvPr/>
        </p:nvSpPr>
        <p:spPr>
          <a:xfrm>
            <a:off x="308540" y="1843950"/>
            <a:ext cx="8835460" cy="3170099"/>
          </a:xfrm>
          <a:prstGeom prst="rect">
            <a:avLst/>
          </a:prstGeom>
          <a:noFill/>
        </p:spPr>
        <p:txBody>
          <a:bodyPr wrap="square" rtlCol="0">
            <a:spAutoFit/>
          </a:bodyPr>
          <a:lstStyle/>
          <a:p>
            <a:pPr marL="685800" indent="-685800">
              <a:buFont typeface="Arial" panose="020B0604020202020204" pitchFamily="34" charset="0"/>
              <a:buChar char="•"/>
            </a:pPr>
            <a:r>
              <a:rPr lang="en-US" sz="4000" dirty="0"/>
              <a:t>Geometry Corrected Q Maps</a:t>
            </a:r>
            <a:br>
              <a:rPr lang="en-US" sz="4000" dirty="0"/>
            </a:br>
            <a:endParaRPr lang="en-US" sz="4000" dirty="0"/>
          </a:p>
          <a:p>
            <a:pPr marL="685800" indent="-685800">
              <a:buFont typeface="Arial" panose="020B0604020202020204" pitchFamily="34" charset="0"/>
              <a:buChar char="•"/>
            </a:pPr>
            <a:r>
              <a:rPr lang="en-US" sz="4000" dirty="0"/>
              <a:t>Pixel # vs Q Histograms</a:t>
            </a:r>
            <a:br>
              <a:rPr lang="en-US" sz="4000" dirty="0"/>
            </a:br>
            <a:endParaRPr lang="en-US" sz="4000" dirty="0"/>
          </a:p>
          <a:p>
            <a:pPr marL="685800" indent="-685800">
              <a:buFont typeface="Arial" panose="020B0604020202020204" pitchFamily="34" charset="0"/>
              <a:buChar char="•"/>
            </a:pPr>
            <a:r>
              <a:rPr lang="en-US" sz="4000" dirty="0"/>
              <a:t>Normalized SA Correction Maps</a:t>
            </a:r>
          </a:p>
        </p:txBody>
      </p:sp>
      <p:graphicFrame>
        <p:nvGraphicFramePr>
          <p:cNvPr id="4" name="Object 3">
            <a:extLst>
              <a:ext uri="{FF2B5EF4-FFF2-40B4-BE49-F238E27FC236}">
                <a16:creationId xmlns:a16="http://schemas.microsoft.com/office/drawing/2014/main" id="{75932B16-2354-3849-E28A-5437F696D76E}"/>
              </a:ext>
            </a:extLst>
          </p:cNvPr>
          <p:cNvGraphicFramePr>
            <a:graphicFrameLocks noChangeAspect="1"/>
          </p:cNvGraphicFramePr>
          <p:nvPr>
            <p:extLst>
              <p:ext uri="{D42A27DB-BD31-4B8C-83A1-F6EECF244321}">
                <p14:modId xmlns:p14="http://schemas.microsoft.com/office/powerpoint/2010/main" val="1748808446"/>
              </p:ext>
            </p:extLst>
          </p:nvPr>
        </p:nvGraphicFramePr>
        <p:xfrm>
          <a:off x="2336854" y="506867"/>
          <a:ext cx="4470291" cy="1143000"/>
        </p:xfrm>
        <a:graphic>
          <a:graphicData uri="http://schemas.openxmlformats.org/presentationml/2006/ole">
            <mc:AlternateContent xmlns:mc="http://schemas.openxmlformats.org/markup-compatibility/2006">
              <mc:Choice xmlns:v="urn:schemas-microsoft-com:vml" Requires="v">
                <p:oleObj name="Packager Shell Object" showAsIcon="1" r:id="rId2" imgW="1465920" imgH="374040" progId="Package">
                  <p:embed/>
                </p:oleObj>
              </mc:Choice>
              <mc:Fallback>
                <p:oleObj name="Packager Shell Object" showAsIcon="1" r:id="rId2" imgW="1465920" imgH="374040" progId="Package">
                  <p:embed/>
                  <p:pic>
                    <p:nvPicPr>
                      <p:cNvPr id="4" name="Object 3">
                        <a:extLst>
                          <a:ext uri="{FF2B5EF4-FFF2-40B4-BE49-F238E27FC236}">
                            <a16:creationId xmlns:a16="http://schemas.microsoft.com/office/drawing/2014/main" id="{75932B16-2354-3849-E28A-5437F696D76E}"/>
                          </a:ext>
                        </a:extLst>
                      </p:cNvPr>
                      <p:cNvPicPr/>
                      <p:nvPr/>
                    </p:nvPicPr>
                    <p:blipFill>
                      <a:blip r:embed="rId3"/>
                      <a:stretch>
                        <a:fillRect/>
                      </a:stretch>
                    </p:blipFill>
                    <p:spPr>
                      <a:xfrm>
                        <a:off x="2336854" y="506867"/>
                        <a:ext cx="4470291" cy="1143000"/>
                      </a:xfrm>
                      <a:prstGeom prst="rect">
                        <a:avLst/>
                      </a:prstGeom>
                    </p:spPr>
                  </p:pic>
                </p:oleObj>
              </mc:Fallback>
            </mc:AlternateContent>
          </a:graphicData>
        </a:graphic>
      </p:graphicFrame>
    </p:spTree>
    <p:extLst>
      <p:ext uri="{BB962C8B-B14F-4D97-AF65-F5344CB8AC3E}">
        <p14:creationId xmlns:p14="http://schemas.microsoft.com/office/powerpoint/2010/main" val="378617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9DAB6D4-09B1-1469-32F2-65735CABBADE}"/>
              </a:ext>
            </a:extLst>
          </p:cNvPr>
          <p:cNvPicPr>
            <a:picLocks noChangeAspect="1"/>
          </p:cNvPicPr>
          <p:nvPr/>
        </p:nvPicPr>
        <p:blipFill>
          <a:blip r:embed="rId2"/>
          <a:stretch>
            <a:fillRect/>
          </a:stretch>
        </p:blipFill>
        <p:spPr>
          <a:xfrm>
            <a:off x="0" y="2964873"/>
            <a:ext cx="4657881" cy="3941618"/>
          </a:xfrm>
          <a:prstGeom prst="rect">
            <a:avLst/>
          </a:prstGeom>
        </p:spPr>
      </p:pic>
      <p:pic>
        <p:nvPicPr>
          <p:cNvPr id="9" name="Picture 8">
            <a:extLst>
              <a:ext uri="{FF2B5EF4-FFF2-40B4-BE49-F238E27FC236}">
                <a16:creationId xmlns:a16="http://schemas.microsoft.com/office/drawing/2014/main" id="{2258370C-FE2A-B707-3896-6C342A0B3EA5}"/>
              </a:ext>
            </a:extLst>
          </p:cNvPr>
          <p:cNvPicPr>
            <a:picLocks noChangeAspect="1"/>
          </p:cNvPicPr>
          <p:nvPr/>
        </p:nvPicPr>
        <p:blipFill>
          <a:blip r:embed="rId3"/>
          <a:stretch>
            <a:fillRect/>
          </a:stretch>
        </p:blipFill>
        <p:spPr>
          <a:xfrm>
            <a:off x="5252277" y="4297469"/>
            <a:ext cx="3648584" cy="2095792"/>
          </a:xfrm>
          <a:prstGeom prst="rect">
            <a:avLst/>
          </a:prstGeom>
        </p:spPr>
      </p:pic>
      <p:pic>
        <p:nvPicPr>
          <p:cNvPr id="6" name="Picture 5">
            <a:extLst>
              <a:ext uri="{FF2B5EF4-FFF2-40B4-BE49-F238E27FC236}">
                <a16:creationId xmlns:a16="http://schemas.microsoft.com/office/drawing/2014/main" id="{3FD81F67-9F81-6A99-DA3A-8C1409C500AB}"/>
              </a:ext>
            </a:extLst>
          </p:cNvPr>
          <p:cNvPicPr>
            <a:picLocks noChangeAspect="1"/>
          </p:cNvPicPr>
          <p:nvPr/>
        </p:nvPicPr>
        <p:blipFill>
          <a:blip r:embed="rId4"/>
          <a:stretch>
            <a:fillRect/>
          </a:stretch>
        </p:blipFill>
        <p:spPr>
          <a:xfrm>
            <a:off x="115997" y="138466"/>
            <a:ext cx="3620005" cy="2124371"/>
          </a:xfrm>
          <a:prstGeom prst="rect">
            <a:avLst/>
          </a:prstGeom>
        </p:spPr>
      </p:pic>
      <p:sp>
        <p:nvSpPr>
          <p:cNvPr id="13" name="Rectangle 12">
            <a:extLst>
              <a:ext uri="{FF2B5EF4-FFF2-40B4-BE49-F238E27FC236}">
                <a16:creationId xmlns:a16="http://schemas.microsoft.com/office/drawing/2014/main" id="{CCB006B2-79AF-8229-271F-FA07AA0846F4}"/>
              </a:ext>
            </a:extLst>
          </p:cNvPr>
          <p:cNvSpPr/>
          <p:nvPr/>
        </p:nvSpPr>
        <p:spPr>
          <a:xfrm>
            <a:off x="5252277" y="5695697"/>
            <a:ext cx="3631160" cy="23701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BC3548-E631-75C3-59DE-6AC979142662}"/>
              </a:ext>
            </a:extLst>
          </p:cNvPr>
          <p:cNvSpPr/>
          <p:nvPr/>
        </p:nvSpPr>
        <p:spPr>
          <a:xfrm>
            <a:off x="115997" y="1559724"/>
            <a:ext cx="3671914" cy="21679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86934E6F-F6EC-41BC-97CB-5DD84D36E2DB}"/>
              </a:ext>
            </a:extLst>
          </p:cNvPr>
          <p:cNvSpPr/>
          <p:nvPr/>
        </p:nvSpPr>
        <p:spPr>
          <a:xfrm rot="10800000">
            <a:off x="4490357" y="4870231"/>
            <a:ext cx="838200" cy="3156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44E02E7D-E4DF-EF24-53A9-75351947EC6B}"/>
              </a:ext>
            </a:extLst>
          </p:cNvPr>
          <p:cNvSpPr/>
          <p:nvPr/>
        </p:nvSpPr>
        <p:spPr>
          <a:xfrm>
            <a:off x="3826327" y="1042809"/>
            <a:ext cx="1014223" cy="3156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63EB8BC-0C84-6E26-B9A5-6B7AB962C8D8}"/>
              </a:ext>
            </a:extLst>
          </p:cNvPr>
          <p:cNvPicPr>
            <a:picLocks noChangeAspect="1"/>
          </p:cNvPicPr>
          <p:nvPr/>
        </p:nvPicPr>
        <p:blipFill>
          <a:blip r:embed="rId5"/>
          <a:stretch>
            <a:fillRect/>
          </a:stretch>
        </p:blipFill>
        <p:spPr>
          <a:xfrm>
            <a:off x="4572000" y="17237"/>
            <a:ext cx="4657227" cy="3941064"/>
          </a:xfrm>
          <a:prstGeom prst="rect">
            <a:avLst/>
          </a:prstGeom>
        </p:spPr>
      </p:pic>
      <p:sp>
        <p:nvSpPr>
          <p:cNvPr id="15" name="Rectangle 1">
            <a:extLst>
              <a:ext uri="{FF2B5EF4-FFF2-40B4-BE49-F238E27FC236}">
                <a16:creationId xmlns:a16="http://schemas.microsoft.com/office/drawing/2014/main" id="{8E7C615D-2CD1-8BA2-573F-4DB8B0319CFA}"/>
              </a:ext>
            </a:extLst>
          </p:cNvPr>
          <p:cNvSpPr>
            <a:spLocks noChangeArrowheads="1"/>
          </p:cNvSpPr>
          <p:nvPr/>
        </p:nvSpPr>
        <p:spPr bwMode="auto">
          <a:xfrm>
            <a:off x="-181069" y="-449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Minimum Q: 0.0023876 </a:t>
            </a:r>
            <a:r>
              <a:rPr kumimoji="0" lang="en-US" altLang="en-US" sz="1000" b="0" i="0" u="none" strike="noStrike" cap="none" normalizeH="0" baseline="0">
                <a:ln>
                  <a:noFill/>
                </a:ln>
                <a:solidFill>
                  <a:schemeClr val="tx1"/>
                </a:solidFill>
                <a:effectLst/>
                <a:latin typeface="Arial Unicode MS"/>
              </a:rPr>
              <a:t>Maximum Q: 0.147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7F7B77AB-B0CC-114C-2065-4B2B351352A0}"/>
              </a:ext>
            </a:extLst>
          </p:cNvPr>
          <p:cNvSpPr txBox="1"/>
          <p:nvPr/>
        </p:nvSpPr>
        <p:spPr>
          <a:xfrm>
            <a:off x="3080763" y="5644671"/>
            <a:ext cx="1932108" cy="646331"/>
          </a:xfrm>
          <a:prstGeom prst="rect">
            <a:avLst/>
          </a:prstGeom>
          <a:solidFill>
            <a:schemeClr val="bg2">
              <a:alpha val="84000"/>
            </a:schemeClr>
          </a:solidFill>
        </p:spPr>
        <p:txBody>
          <a:bodyPr wrap="square">
            <a:spAutoFit/>
          </a:bodyPr>
          <a:lstStyle/>
          <a:p>
            <a:r>
              <a:rPr lang="en-US" dirty="0"/>
              <a:t>Min Q: 0.0024 </a:t>
            </a:r>
            <a:r>
              <a:rPr lang="en-US" dirty="0">
                <a:latin typeface="Calibri" panose="020F0502020204030204" pitchFamily="34" charset="0"/>
                <a:ea typeface="Calibri" panose="020F0502020204030204" pitchFamily="34" charset="0"/>
                <a:cs typeface="Calibri" panose="020F0502020204030204" pitchFamily="34" charset="0"/>
              </a:rPr>
              <a:t>Å</a:t>
            </a:r>
            <a:r>
              <a:rPr lang="en-US" baseline="30000" dirty="0">
                <a:latin typeface="Calibri" panose="020F0502020204030204" pitchFamily="34" charset="0"/>
                <a:ea typeface="Calibri" panose="020F0502020204030204" pitchFamily="34" charset="0"/>
                <a:cs typeface="Calibri" panose="020F0502020204030204" pitchFamily="34" charset="0"/>
              </a:rPr>
              <a:t>-1</a:t>
            </a:r>
            <a:endParaRPr lang="en-US" dirty="0"/>
          </a:p>
          <a:p>
            <a:r>
              <a:rPr lang="en-US" dirty="0"/>
              <a:t>Max Q: 0.1470 </a:t>
            </a:r>
            <a:r>
              <a:rPr lang="en-US" dirty="0">
                <a:latin typeface="Calibri" panose="020F0502020204030204" pitchFamily="34" charset="0"/>
                <a:ea typeface="Calibri" panose="020F0502020204030204" pitchFamily="34" charset="0"/>
                <a:cs typeface="Calibri" panose="020F0502020204030204" pitchFamily="34" charset="0"/>
              </a:rPr>
              <a:t>Å</a:t>
            </a:r>
            <a:r>
              <a:rPr lang="en-US" baseline="30000" dirty="0">
                <a:latin typeface="Calibri" panose="020F0502020204030204" pitchFamily="34" charset="0"/>
                <a:ea typeface="Calibri" panose="020F0502020204030204" pitchFamily="34" charset="0"/>
                <a:cs typeface="Calibri" panose="020F0502020204030204" pitchFamily="34" charset="0"/>
              </a:rPr>
              <a:t>-1</a:t>
            </a:r>
            <a:endParaRPr lang="en-US" dirty="0"/>
          </a:p>
        </p:txBody>
      </p:sp>
      <p:sp>
        <p:nvSpPr>
          <p:cNvPr id="22" name="TextBox 21">
            <a:extLst>
              <a:ext uri="{FF2B5EF4-FFF2-40B4-BE49-F238E27FC236}">
                <a16:creationId xmlns:a16="http://schemas.microsoft.com/office/drawing/2014/main" id="{E9F7C7C4-0B61-4C0D-7C1E-018D48BC8A21}"/>
              </a:ext>
            </a:extLst>
          </p:cNvPr>
          <p:cNvSpPr txBox="1"/>
          <p:nvPr/>
        </p:nvSpPr>
        <p:spPr>
          <a:xfrm>
            <a:off x="6196675" y="396478"/>
            <a:ext cx="1924068" cy="646331"/>
          </a:xfrm>
          <a:prstGeom prst="rect">
            <a:avLst/>
          </a:prstGeom>
          <a:solidFill>
            <a:schemeClr val="bg2">
              <a:alpha val="84000"/>
            </a:schemeClr>
          </a:solidFill>
        </p:spPr>
        <p:txBody>
          <a:bodyPr wrap="square">
            <a:spAutoFit/>
          </a:bodyPr>
          <a:lstStyle/>
          <a:p>
            <a:r>
              <a:rPr lang="en-US" dirty="0"/>
              <a:t>Min Q: 0.0000 </a:t>
            </a:r>
            <a:r>
              <a:rPr lang="en-US" dirty="0">
                <a:latin typeface="Calibri" panose="020F0502020204030204" pitchFamily="34" charset="0"/>
                <a:ea typeface="Calibri" panose="020F0502020204030204" pitchFamily="34" charset="0"/>
                <a:cs typeface="Calibri" panose="020F0502020204030204" pitchFamily="34" charset="0"/>
              </a:rPr>
              <a:t>Å</a:t>
            </a:r>
            <a:r>
              <a:rPr lang="en-US" baseline="30000" dirty="0">
                <a:latin typeface="Calibri" panose="020F0502020204030204" pitchFamily="34" charset="0"/>
                <a:ea typeface="Calibri" panose="020F0502020204030204" pitchFamily="34" charset="0"/>
                <a:cs typeface="Calibri" panose="020F0502020204030204" pitchFamily="34" charset="0"/>
              </a:rPr>
              <a:t>-1</a:t>
            </a:r>
            <a:endParaRPr lang="en-US" dirty="0"/>
          </a:p>
          <a:p>
            <a:r>
              <a:rPr lang="en-US" dirty="0"/>
              <a:t>Max Q: 0.1057 </a:t>
            </a:r>
            <a:r>
              <a:rPr lang="en-US" dirty="0">
                <a:latin typeface="Calibri" panose="020F0502020204030204" pitchFamily="34" charset="0"/>
                <a:ea typeface="Calibri" panose="020F0502020204030204" pitchFamily="34" charset="0"/>
                <a:cs typeface="Calibri" panose="020F0502020204030204" pitchFamily="34" charset="0"/>
              </a:rPr>
              <a:t>Å</a:t>
            </a:r>
            <a:r>
              <a:rPr lang="en-US" baseline="30000" dirty="0">
                <a:latin typeface="Calibri" panose="020F0502020204030204" pitchFamily="34" charset="0"/>
                <a:ea typeface="Calibri" panose="020F0502020204030204" pitchFamily="34" charset="0"/>
                <a:cs typeface="Calibri" panose="020F0502020204030204" pitchFamily="34" charset="0"/>
              </a:rPr>
              <a:t>-1</a:t>
            </a:r>
            <a:endParaRPr lang="en-US" dirty="0"/>
          </a:p>
        </p:txBody>
      </p:sp>
    </p:spTree>
    <p:extLst>
      <p:ext uri="{BB962C8B-B14F-4D97-AF65-F5344CB8AC3E}">
        <p14:creationId xmlns:p14="http://schemas.microsoft.com/office/powerpoint/2010/main" val="12882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98FD87-6970-5818-88A9-B040203DD784}"/>
              </a:ext>
            </a:extLst>
          </p:cNvPr>
          <p:cNvPicPr>
            <a:picLocks noChangeAspect="1"/>
          </p:cNvPicPr>
          <p:nvPr/>
        </p:nvPicPr>
        <p:blipFill>
          <a:blip r:embed="rId2"/>
          <a:stretch>
            <a:fillRect/>
          </a:stretch>
        </p:blipFill>
        <p:spPr>
          <a:xfrm>
            <a:off x="64030" y="862817"/>
            <a:ext cx="4488239" cy="2351647"/>
          </a:xfrm>
          <a:prstGeom prst="rect">
            <a:avLst/>
          </a:prstGeom>
        </p:spPr>
      </p:pic>
      <p:sp>
        <p:nvSpPr>
          <p:cNvPr id="16" name="Rectangle 15">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7710" y="0"/>
            <a:ext cx="6858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459486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9140" y="3383280"/>
            <a:ext cx="459486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618E0FF-B135-1AFB-BC21-3FC90671AC14}"/>
              </a:ext>
            </a:extLst>
          </p:cNvPr>
          <p:cNvPicPr>
            <a:picLocks noChangeAspect="1"/>
          </p:cNvPicPr>
          <p:nvPr/>
        </p:nvPicPr>
        <p:blipFill>
          <a:blip r:embed="rId3"/>
          <a:stretch>
            <a:fillRect/>
          </a:stretch>
        </p:blipFill>
        <p:spPr>
          <a:xfrm>
            <a:off x="64030" y="4168261"/>
            <a:ext cx="4485110" cy="23500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20D9CA7-D2D2-5EFF-4D88-0B942BB86374}"/>
                  </a:ext>
                </a:extLst>
              </p:cNvPr>
              <p:cNvSpPr txBox="1"/>
              <p:nvPr/>
            </p:nvSpPr>
            <p:spPr>
              <a:xfrm>
                <a:off x="815348" y="1202269"/>
                <a:ext cx="1491237" cy="369332"/>
              </a:xfrm>
              <a:prstGeom prst="rect">
                <a:avLst/>
              </a:prstGeom>
              <a:solidFill>
                <a:schemeClr val="bg2">
                  <a:alpha val="84000"/>
                </a:schemeClr>
              </a:solidFill>
            </p:spPr>
            <p:txBody>
              <a:bodyPr wrap="square">
                <a:spAutoFit/>
              </a:bodyPr>
              <a:lstStyle/>
              <a:p>
                <a:r>
                  <a:rPr lang="en-US" dirty="0"/>
                  <a:t>CCD Theta: </a:t>
                </a:r>
                <a14:m>
                  <m:oMath xmlns:m="http://schemas.openxmlformats.org/officeDocument/2006/math">
                    <m:r>
                      <a:rPr lang="en-US" b="0" i="1" smtClean="0">
                        <a:latin typeface="Cambria Math" panose="02040503050406030204" pitchFamily="18" charset="0"/>
                      </a:rPr>
                      <m:t>0°</m:t>
                    </m:r>
                  </m:oMath>
                </a14:m>
                <a:endParaRPr lang="en-US" dirty="0"/>
              </a:p>
            </p:txBody>
          </p:sp>
        </mc:Choice>
        <mc:Fallback xmlns="">
          <p:sp>
            <p:nvSpPr>
              <p:cNvPr id="12" name="TextBox 11">
                <a:extLst>
                  <a:ext uri="{FF2B5EF4-FFF2-40B4-BE49-F238E27FC236}">
                    <a16:creationId xmlns:a16="http://schemas.microsoft.com/office/drawing/2014/main" id="{120D9CA7-D2D2-5EFF-4D88-0B942BB86374}"/>
                  </a:ext>
                </a:extLst>
              </p:cNvPr>
              <p:cNvSpPr txBox="1">
                <a:spLocks noRot="1" noChangeAspect="1" noMove="1" noResize="1" noEditPoints="1" noAdjustHandles="1" noChangeArrowheads="1" noChangeShapeType="1" noTextEdit="1"/>
              </p:cNvSpPr>
              <p:nvPr/>
            </p:nvSpPr>
            <p:spPr>
              <a:xfrm>
                <a:off x="815348" y="1202269"/>
                <a:ext cx="1491237" cy="369332"/>
              </a:xfrm>
              <a:prstGeom prst="rect">
                <a:avLst/>
              </a:prstGeom>
              <a:blipFill>
                <a:blip r:embed="rId4"/>
                <a:stretch>
                  <a:fillRect l="-3689"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16505D-174F-2800-66F6-39547C0B1874}"/>
                  </a:ext>
                </a:extLst>
              </p:cNvPr>
              <p:cNvSpPr txBox="1"/>
              <p:nvPr/>
            </p:nvSpPr>
            <p:spPr>
              <a:xfrm>
                <a:off x="695892" y="4505893"/>
                <a:ext cx="1817504" cy="369332"/>
              </a:xfrm>
              <a:prstGeom prst="rect">
                <a:avLst/>
              </a:prstGeom>
              <a:solidFill>
                <a:schemeClr val="bg2">
                  <a:alpha val="84000"/>
                </a:schemeClr>
              </a:solidFill>
            </p:spPr>
            <p:txBody>
              <a:bodyPr wrap="square">
                <a:spAutoFit/>
              </a:bodyPr>
              <a:lstStyle/>
              <a:p>
                <a:r>
                  <a:rPr lang="en-US" dirty="0"/>
                  <a:t>CCD Theta: </a:t>
                </a:r>
                <a14:m>
                  <m:oMath xmlns:m="http://schemas.openxmlformats.org/officeDocument/2006/math">
                    <m:r>
                      <a:rPr lang="en-US" b="0" i="1" smtClean="0">
                        <a:latin typeface="Cambria Math" panose="02040503050406030204" pitchFamily="18" charset="0"/>
                      </a:rPr>
                      <m:t>17.5°</m:t>
                    </m:r>
                  </m:oMath>
                </a14:m>
                <a:endParaRPr lang="en-US" dirty="0"/>
              </a:p>
            </p:txBody>
          </p:sp>
        </mc:Choice>
        <mc:Fallback xmlns="">
          <p:sp>
            <p:nvSpPr>
              <p:cNvPr id="13" name="TextBox 12">
                <a:extLst>
                  <a:ext uri="{FF2B5EF4-FFF2-40B4-BE49-F238E27FC236}">
                    <a16:creationId xmlns:a16="http://schemas.microsoft.com/office/drawing/2014/main" id="{2216505D-174F-2800-66F6-39547C0B1874}"/>
                  </a:ext>
                </a:extLst>
              </p:cNvPr>
              <p:cNvSpPr txBox="1">
                <a:spLocks noRot="1" noChangeAspect="1" noMove="1" noResize="1" noEditPoints="1" noAdjustHandles="1" noChangeArrowheads="1" noChangeShapeType="1" noTextEdit="1"/>
              </p:cNvSpPr>
              <p:nvPr/>
            </p:nvSpPr>
            <p:spPr>
              <a:xfrm>
                <a:off x="695892" y="4505893"/>
                <a:ext cx="1817504" cy="369332"/>
              </a:xfrm>
              <a:prstGeom prst="rect">
                <a:avLst/>
              </a:prstGeom>
              <a:blipFill>
                <a:blip r:embed="rId5"/>
                <a:stretch>
                  <a:fillRect l="-2685" t="-8197" b="-2459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24E4FCF-3C15-027F-90D3-8801537FF0A6}"/>
              </a:ext>
            </a:extLst>
          </p:cNvPr>
          <p:cNvSpPr txBox="1"/>
          <p:nvPr/>
        </p:nvSpPr>
        <p:spPr>
          <a:xfrm>
            <a:off x="288213" y="114582"/>
            <a:ext cx="3330118" cy="646331"/>
          </a:xfrm>
          <a:prstGeom prst="rect">
            <a:avLst/>
          </a:prstGeom>
          <a:noFill/>
        </p:spPr>
        <p:txBody>
          <a:bodyPr wrap="square" rtlCol="0">
            <a:spAutoFit/>
          </a:bodyPr>
          <a:lstStyle/>
          <a:p>
            <a:r>
              <a:rPr lang="en-US" dirty="0"/>
              <a:t># of pixels vs Q value:</a:t>
            </a:r>
          </a:p>
          <a:p>
            <a:r>
              <a:rPr lang="en-US" dirty="0"/>
              <a:t>		Log Binning = 200</a:t>
            </a:r>
          </a:p>
        </p:txBody>
      </p:sp>
      <p:sp>
        <p:nvSpPr>
          <p:cNvPr id="15" name="TextBox 14">
            <a:extLst>
              <a:ext uri="{FF2B5EF4-FFF2-40B4-BE49-F238E27FC236}">
                <a16:creationId xmlns:a16="http://schemas.microsoft.com/office/drawing/2014/main" id="{CFBEF681-8074-5F94-6147-64B5B3EFBA3B}"/>
              </a:ext>
            </a:extLst>
          </p:cNvPr>
          <p:cNvSpPr txBox="1"/>
          <p:nvPr/>
        </p:nvSpPr>
        <p:spPr>
          <a:xfrm>
            <a:off x="4606290" y="68415"/>
            <a:ext cx="4537710" cy="369332"/>
          </a:xfrm>
          <a:prstGeom prst="rect">
            <a:avLst/>
          </a:prstGeom>
          <a:noFill/>
        </p:spPr>
        <p:txBody>
          <a:bodyPr wrap="square" rtlCol="0">
            <a:spAutoFit/>
          </a:bodyPr>
          <a:lstStyle/>
          <a:p>
            <a:pPr algn="ctr"/>
            <a:r>
              <a:rPr lang="en-US" dirty="0"/>
              <a:t>Normalized Solid Angle Correction</a:t>
            </a:r>
          </a:p>
        </p:txBody>
      </p:sp>
      <p:pic>
        <p:nvPicPr>
          <p:cNvPr id="19" name="Picture 18">
            <a:extLst>
              <a:ext uri="{FF2B5EF4-FFF2-40B4-BE49-F238E27FC236}">
                <a16:creationId xmlns:a16="http://schemas.microsoft.com/office/drawing/2014/main" id="{06D162B0-5290-6F5A-33DE-466390E665EF}"/>
              </a:ext>
            </a:extLst>
          </p:cNvPr>
          <p:cNvPicPr>
            <a:picLocks noChangeAspect="1"/>
          </p:cNvPicPr>
          <p:nvPr/>
        </p:nvPicPr>
        <p:blipFill>
          <a:blip r:embed="rId6"/>
          <a:stretch>
            <a:fillRect/>
          </a:stretch>
        </p:blipFill>
        <p:spPr>
          <a:xfrm>
            <a:off x="5175507" y="3911596"/>
            <a:ext cx="3399276" cy="2889504"/>
          </a:xfrm>
          <a:prstGeom prst="rect">
            <a:avLst/>
          </a:prstGeom>
        </p:spPr>
      </p:pic>
      <p:pic>
        <p:nvPicPr>
          <p:cNvPr id="22" name="Picture 21">
            <a:extLst>
              <a:ext uri="{FF2B5EF4-FFF2-40B4-BE49-F238E27FC236}">
                <a16:creationId xmlns:a16="http://schemas.microsoft.com/office/drawing/2014/main" id="{34F45A14-F068-F9F9-8C73-8D2CE7C2A04C}"/>
              </a:ext>
            </a:extLst>
          </p:cNvPr>
          <p:cNvPicPr>
            <a:picLocks noChangeAspect="1"/>
          </p:cNvPicPr>
          <p:nvPr/>
        </p:nvPicPr>
        <p:blipFill>
          <a:blip r:embed="rId7"/>
          <a:stretch>
            <a:fillRect/>
          </a:stretch>
        </p:blipFill>
        <p:spPr>
          <a:xfrm>
            <a:off x="5175507" y="437747"/>
            <a:ext cx="3399276" cy="2889504"/>
          </a:xfrm>
          <a:prstGeom prst="rect">
            <a:avLst/>
          </a:prstGeom>
        </p:spPr>
      </p:pic>
    </p:spTree>
    <p:extLst>
      <p:ext uri="{BB962C8B-B14F-4D97-AF65-F5344CB8AC3E}">
        <p14:creationId xmlns:p14="http://schemas.microsoft.com/office/powerpoint/2010/main" val="3288507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EC99F3-31E5-88EC-27CA-AE2BB789EEB1}"/>
              </a:ext>
            </a:extLst>
          </p:cNvPr>
          <p:cNvSpPr txBox="1"/>
          <p:nvPr/>
        </p:nvSpPr>
        <p:spPr>
          <a:xfrm>
            <a:off x="379562" y="1466491"/>
            <a:ext cx="8137585" cy="3416320"/>
          </a:xfrm>
          <a:prstGeom prst="rect">
            <a:avLst/>
          </a:prstGeom>
          <a:noFill/>
        </p:spPr>
        <p:txBody>
          <a:bodyPr wrap="square" rtlCol="0">
            <a:spAutoFit/>
          </a:bodyPr>
          <a:lstStyle/>
          <a:p>
            <a:r>
              <a:rPr lang="en-US" sz="2400" dirty="0"/>
              <a:t>The following slides go over the code used to calculate the previously covered Geometry and Solid Angle corrections and implement them into NIKA’s 2D to 1D scattering data reduction.</a:t>
            </a:r>
          </a:p>
          <a:p>
            <a:endParaRPr lang="en-US" sz="2400" dirty="0"/>
          </a:p>
          <a:p>
            <a:r>
              <a:rPr lang="en-US" sz="2400" dirty="0"/>
              <a:t>If you want to modify the code and “Override” what is already in NIKA, use the .</a:t>
            </a:r>
            <a:r>
              <a:rPr lang="en-US" sz="2400" dirty="0" err="1"/>
              <a:t>ipf</a:t>
            </a:r>
            <a:r>
              <a:rPr lang="en-US" sz="2400" dirty="0"/>
              <a:t> files attached below.</a:t>
            </a:r>
          </a:p>
          <a:p>
            <a:endParaRPr lang="en-US" sz="2400" dirty="0"/>
          </a:p>
          <a:p>
            <a:r>
              <a:rPr lang="en-US" sz="2400" dirty="0"/>
              <a:t>The code just needs pasted into the base procedure file for the Igor experiment that you have open, </a:t>
            </a:r>
            <a:r>
              <a:rPr lang="en-US" sz="2400" dirty="0" err="1"/>
              <a:t>Ctrl+M</a:t>
            </a:r>
            <a:r>
              <a:rPr lang="en-US" sz="2400" dirty="0"/>
              <a:t>.</a:t>
            </a:r>
          </a:p>
        </p:txBody>
      </p:sp>
      <p:sp>
        <p:nvSpPr>
          <p:cNvPr id="5" name="TextBox 4">
            <a:extLst>
              <a:ext uri="{FF2B5EF4-FFF2-40B4-BE49-F238E27FC236}">
                <a16:creationId xmlns:a16="http://schemas.microsoft.com/office/drawing/2014/main" id="{7C780B06-C1D0-99E7-8F65-BAA2CF1A3A64}"/>
              </a:ext>
            </a:extLst>
          </p:cNvPr>
          <p:cNvSpPr txBox="1"/>
          <p:nvPr/>
        </p:nvSpPr>
        <p:spPr>
          <a:xfrm>
            <a:off x="2214495" y="270294"/>
            <a:ext cx="4715009" cy="707886"/>
          </a:xfrm>
          <a:prstGeom prst="rect">
            <a:avLst/>
          </a:prstGeom>
          <a:noFill/>
        </p:spPr>
        <p:txBody>
          <a:bodyPr wrap="none" rtlCol="0">
            <a:spAutoFit/>
          </a:bodyPr>
          <a:lstStyle/>
          <a:p>
            <a:r>
              <a:rPr lang="en-US" sz="4000" dirty="0"/>
              <a:t>Code Implementation</a:t>
            </a:r>
          </a:p>
        </p:txBody>
      </p:sp>
      <p:graphicFrame>
        <p:nvGraphicFramePr>
          <p:cNvPr id="4" name="Object 3">
            <a:extLst>
              <a:ext uri="{FF2B5EF4-FFF2-40B4-BE49-F238E27FC236}">
                <a16:creationId xmlns:a16="http://schemas.microsoft.com/office/drawing/2014/main" id="{7BEF2915-90BF-C8D2-97A4-8B49DD969DC3}"/>
              </a:ext>
            </a:extLst>
          </p:cNvPr>
          <p:cNvGraphicFramePr>
            <a:graphicFrameLocks noChangeAspect="1"/>
          </p:cNvGraphicFramePr>
          <p:nvPr>
            <p:extLst>
              <p:ext uri="{D42A27DB-BD31-4B8C-83A1-F6EECF244321}">
                <p14:modId xmlns:p14="http://schemas.microsoft.com/office/powerpoint/2010/main" val="2927238806"/>
              </p:ext>
            </p:extLst>
          </p:nvPr>
        </p:nvGraphicFramePr>
        <p:xfrm>
          <a:off x="0" y="5490426"/>
          <a:ext cx="4342625" cy="1097280"/>
        </p:xfrm>
        <a:graphic>
          <a:graphicData uri="http://schemas.openxmlformats.org/presentationml/2006/ole">
            <mc:AlternateContent xmlns:mc="http://schemas.openxmlformats.org/markup-compatibility/2006">
              <mc:Choice xmlns:v="urn:schemas-microsoft-com:vml" Requires="v">
                <p:oleObj name="Packager Shell Object" showAsIcon="1" r:id="rId2" imgW="1483200" imgH="374040" progId="Package">
                  <p:embed/>
                </p:oleObj>
              </mc:Choice>
              <mc:Fallback>
                <p:oleObj name="Packager Shell Object" showAsIcon="1" r:id="rId2" imgW="1483200" imgH="374040" progId="Package">
                  <p:embed/>
                  <p:pic>
                    <p:nvPicPr>
                      <p:cNvPr id="4" name="Object 3">
                        <a:extLst>
                          <a:ext uri="{FF2B5EF4-FFF2-40B4-BE49-F238E27FC236}">
                            <a16:creationId xmlns:a16="http://schemas.microsoft.com/office/drawing/2014/main" id="{7BEF2915-90BF-C8D2-97A4-8B49DD969DC3}"/>
                          </a:ext>
                        </a:extLst>
                      </p:cNvPr>
                      <p:cNvPicPr/>
                      <p:nvPr/>
                    </p:nvPicPr>
                    <p:blipFill>
                      <a:blip r:embed="rId3"/>
                      <a:stretch>
                        <a:fillRect/>
                      </a:stretch>
                    </p:blipFill>
                    <p:spPr>
                      <a:xfrm>
                        <a:off x="0" y="5490426"/>
                        <a:ext cx="4342625" cy="109728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E411E92-57B8-2E54-782C-50682D6D99C1}"/>
              </a:ext>
            </a:extLst>
          </p:cNvPr>
          <p:cNvGraphicFramePr>
            <a:graphicFrameLocks noChangeAspect="1"/>
          </p:cNvGraphicFramePr>
          <p:nvPr>
            <p:extLst>
              <p:ext uri="{D42A27DB-BD31-4B8C-83A1-F6EECF244321}">
                <p14:modId xmlns:p14="http://schemas.microsoft.com/office/powerpoint/2010/main" val="757464622"/>
              </p:ext>
            </p:extLst>
          </p:nvPr>
        </p:nvGraphicFramePr>
        <p:xfrm>
          <a:off x="4212225" y="5490426"/>
          <a:ext cx="4742481" cy="1097280"/>
        </p:xfrm>
        <a:graphic>
          <a:graphicData uri="http://schemas.openxmlformats.org/presentationml/2006/ole">
            <mc:AlternateContent xmlns:mc="http://schemas.openxmlformats.org/markup-compatibility/2006">
              <mc:Choice xmlns:v="urn:schemas-microsoft-com:vml" Requires="v">
                <p:oleObj name="Packager Shell Object" showAsIcon="1" r:id="rId4" imgW="1620000" imgH="374040" progId="Package">
                  <p:embed/>
                </p:oleObj>
              </mc:Choice>
              <mc:Fallback>
                <p:oleObj name="Packager Shell Object" showAsIcon="1" r:id="rId4" imgW="1620000" imgH="374040" progId="Package">
                  <p:embed/>
                  <p:pic>
                    <p:nvPicPr>
                      <p:cNvPr id="7" name="Object 6">
                        <a:extLst>
                          <a:ext uri="{FF2B5EF4-FFF2-40B4-BE49-F238E27FC236}">
                            <a16:creationId xmlns:a16="http://schemas.microsoft.com/office/drawing/2014/main" id="{6E411E92-57B8-2E54-782C-50682D6D99C1}"/>
                          </a:ext>
                        </a:extLst>
                      </p:cNvPr>
                      <p:cNvPicPr/>
                      <p:nvPr/>
                    </p:nvPicPr>
                    <p:blipFill>
                      <a:blip r:embed="rId5"/>
                      <a:stretch>
                        <a:fillRect/>
                      </a:stretch>
                    </p:blipFill>
                    <p:spPr>
                      <a:xfrm>
                        <a:off x="4212225" y="5490426"/>
                        <a:ext cx="4742481" cy="1097280"/>
                      </a:xfrm>
                      <a:prstGeom prst="rect">
                        <a:avLst/>
                      </a:prstGeom>
                    </p:spPr>
                  </p:pic>
                </p:oleObj>
              </mc:Fallback>
            </mc:AlternateContent>
          </a:graphicData>
        </a:graphic>
      </p:graphicFrame>
    </p:spTree>
    <p:extLst>
      <p:ext uri="{BB962C8B-B14F-4D97-AF65-F5344CB8AC3E}">
        <p14:creationId xmlns:p14="http://schemas.microsoft.com/office/powerpoint/2010/main" val="2420354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06FEE9-65CE-FAFC-688D-13A527BC18F5}"/>
              </a:ext>
            </a:extLst>
          </p:cNvPr>
          <p:cNvPicPr>
            <a:picLocks noChangeAspect="1"/>
          </p:cNvPicPr>
          <p:nvPr/>
        </p:nvPicPr>
        <p:blipFill>
          <a:blip r:embed="rId2"/>
          <a:stretch>
            <a:fillRect/>
          </a:stretch>
        </p:blipFill>
        <p:spPr>
          <a:xfrm>
            <a:off x="0" y="0"/>
            <a:ext cx="5619915" cy="6879368"/>
          </a:xfrm>
          <a:prstGeom prst="rect">
            <a:avLst/>
          </a:prstGeom>
        </p:spPr>
      </p:pic>
      <p:sp>
        <p:nvSpPr>
          <p:cNvPr id="4" name="TextBox 3">
            <a:extLst>
              <a:ext uri="{FF2B5EF4-FFF2-40B4-BE49-F238E27FC236}">
                <a16:creationId xmlns:a16="http://schemas.microsoft.com/office/drawing/2014/main" id="{A22C6C9E-B791-DE79-C303-387B09FB0884}"/>
              </a:ext>
            </a:extLst>
          </p:cNvPr>
          <p:cNvSpPr txBox="1"/>
          <p:nvPr/>
        </p:nvSpPr>
        <p:spPr>
          <a:xfrm>
            <a:off x="5910043" y="142613"/>
            <a:ext cx="3192012" cy="6032421"/>
          </a:xfrm>
          <a:prstGeom prst="rect">
            <a:avLst/>
          </a:prstGeom>
          <a:noFill/>
        </p:spPr>
        <p:txBody>
          <a:bodyPr wrap="square" rtlCol="0">
            <a:spAutoFit/>
          </a:bodyPr>
          <a:lstStyle/>
          <a:p>
            <a:r>
              <a:rPr lang="en-US" sz="2600" dirty="0"/>
              <a:t>Geometry Correction</a:t>
            </a:r>
          </a:p>
          <a:p>
            <a:endParaRPr lang="en-US" dirty="0"/>
          </a:p>
          <a:p>
            <a:r>
              <a:rPr lang="en-US" dirty="0"/>
              <a:t>I was able to just directly override the function that generates the Q Map for the data reduction.</a:t>
            </a:r>
          </a:p>
          <a:p>
            <a:endParaRPr lang="en-US" dirty="0"/>
          </a:p>
          <a:p>
            <a:r>
              <a:rPr lang="en-US" dirty="0"/>
              <a:t>d2, is the Sample Detector Distance which is already a parameter taken in by the ‘2D to 1D Data Conversion Panel’ in NIKA. </a:t>
            </a:r>
          </a:p>
          <a:p>
            <a:endParaRPr lang="en-US" dirty="0"/>
          </a:p>
          <a:p>
            <a:r>
              <a:rPr lang="en-US" dirty="0"/>
              <a:t>For this new Q Map Generator to permanently work in NIKA, a second distance, d1, needs added as an input.</a:t>
            </a:r>
          </a:p>
          <a:p>
            <a:endParaRPr lang="en-US" dirty="0"/>
          </a:p>
          <a:p>
            <a:r>
              <a:rPr lang="en-US" dirty="0"/>
              <a:t>d1, is the distance from the axis of rotation of the CCD to the sample.</a:t>
            </a:r>
          </a:p>
        </p:txBody>
      </p:sp>
    </p:spTree>
    <p:extLst>
      <p:ext uri="{BB962C8B-B14F-4D97-AF65-F5344CB8AC3E}">
        <p14:creationId xmlns:p14="http://schemas.microsoft.com/office/powerpoint/2010/main" val="3498975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33CECE-4BB1-80D2-5DBA-4B45C1BF7AD5}"/>
              </a:ext>
            </a:extLst>
          </p:cNvPr>
          <p:cNvSpPr txBox="1"/>
          <p:nvPr/>
        </p:nvSpPr>
        <p:spPr>
          <a:xfrm>
            <a:off x="218536" y="298133"/>
            <a:ext cx="8706928" cy="6309420"/>
          </a:xfrm>
          <a:prstGeom prst="rect">
            <a:avLst/>
          </a:prstGeom>
          <a:noFill/>
        </p:spPr>
        <p:txBody>
          <a:bodyPr wrap="square" rtlCol="0">
            <a:spAutoFit/>
          </a:bodyPr>
          <a:lstStyle/>
          <a:p>
            <a:r>
              <a:rPr lang="en-US" sz="4000" dirty="0"/>
              <a:t>Conclusion:</a:t>
            </a:r>
          </a:p>
          <a:p>
            <a:endParaRPr lang="en-US" sz="4000" dirty="0"/>
          </a:p>
          <a:p>
            <a:r>
              <a:rPr lang="en-US" sz="3600" dirty="0"/>
              <a:t>Only 1 new input needs added to the ‘2D to 1D Data Conversion Panel’ to make all this added functionality work seamlessly in NIKA.</a:t>
            </a:r>
          </a:p>
          <a:p>
            <a:endParaRPr lang="en-US" sz="3600" dirty="0"/>
          </a:p>
          <a:p>
            <a:r>
              <a:rPr lang="en-US" sz="3600" dirty="0"/>
              <a:t>The default for the new input can be set to zero.</a:t>
            </a:r>
          </a:p>
          <a:p>
            <a:endParaRPr lang="en-US" sz="3600" dirty="0"/>
          </a:p>
          <a:p>
            <a:r>
              <a:rPr lang="en-US" sz="2400" dirty="0"/>
              <a:t>New input:</a:t>
            </a:r>
          </a:p>
          <a:p>
            <a:pPr marL="800100" lvl="1" indent="-342900">
              <a:buFont typeface="Arial" panose="020B0604020202020204" pitchFamily="34" charset="0"/>
              <a:buChar char="•"/>
            </a:pPr>
            <a:r>
              <a:rPr lang="en-US" sz="2400" dirty="0"/>
              <a:t>The distance from the axis of rotation of the CCD to the sample. (‘d1’ in the code)</a:t>
            </a:r>
            <a:endParaRPr lang="en-US" sz="3600" dirty="0"/>
          </a:p>
        </p:txBody>
      </p:sp>
    </p:spTree>
    <p:extLst>
      <p:ext uri="{BB962C8B-B14F-4D97-AF65-F5344CB8AC3E}">
        <p14:creationId xmlns:p14="http://schemas.microsoft.com/office/powerpoint/2010/main" val="2822621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0AD8DF9-A036-E2B7-19D9-83BCB655FA48}"/>
                  </a:ext>
                </a:extLst>
              </p:cNvPr>
              <p:cNvSpPr txBox="1"/>
              <p:nvPr/>
            </p:nvSpPr>
            <p:spPr>
              <a:xfrm>
                <a:off x="487043" y="529086"/>
                <a:ext cx="8167626" cy="1892837"/>
              </a:xfrm>
              <a:prstGeom prst="rect">
                <a:avLst/>
              </a:prstGeom>
            </p:spPr>
            <p:txBody>
              <a:bodyPr vert="horz" lIns="91440" tIns="45720" rIns="91440" bIns="45720" rtlCol="0" anchor="ctr">
                <a:normAutofit/>
              </a:bodyPr>
              <a:lstStyle/>
              <a:p>
                <a:pPr defTabSz="914400">
                  <a:lnSpc>
                    <a:spcPct val="90000"/>
                  </a:lnSpc>
                  <a:spcAft>
                    <a:spcPts val="600"/>
                  </a:spcAft>
                </a:pPr>
                <a:r>
                  <a:rPr lang="en-US" sz="1700" dirty="0"/>
                  <a:t>A direct beam measurement has to be taken at ‘CCD Theta” = 0. This is the beam center position that all subsequent calculations are based on.</a:t>
                </a:r>
              </a:p>
              <a:p>
                <a:pPr defTabSz="914400">
                  <a:lnSpc>
                    <a:spcPct val="90000"/>
                  </a:lnSpc>
                  <a:spcAft>
                    <a:spcPts val="600"/>
                  </a:spcAft>
                </a:pPr>
                <a:endParaRPr lang="en-US" sz="1700" dirty="0"/>
              </a:p>
              <a:p>
                <a:pPr defTabSz="914400">
                  <a:lnSpc>
                    <a:spcPct val="90000"/>
                  </a:lnSpc>
                  <a:spcAft>
                    <a:spcPts val="600"/>
                  </a:spcAft>
                </a:pPr>
                <a:endParaRPr lang="en-US" sz="1700" dirty="0"/>
              </a:p>
              <a:p>
                <a:pPr defTabSz="914400">
                  <a:lnSpc>
                    <a:spcPct val="90000"/>
                  </a:lnSpc>
                  <a:spcAft>
                    <a:spcPts val="600"/>
                  </a:spcAft>
                </a:pPr>
                <a:endParaRPr lang="en-US" sz="1700" dirty="0"/>
              </a:p>
              <a:p>
                <a:pPr defTabSz="914400">
                  <a:lnSpc>
                    <a:spcPct val="90000"/>
                  </a:lnSpc>
                  <a:spcAft>
                    <a:spcPts val="600"/>
                  </a:spcAft>
                </a:pPr>
                <a:r>
                  <a:rPr lang="en-US" sz="1700" dirty="0"/>
                  <a:t>AuNP Scattering at ‘CCD Theta’ </a:t>
                </a:r>
                <a14:m>
                  <m:oMath xmlns:m="http://schemas.openxmlformats.org/officeDocument/2006/math">
                    <m:r>
                      <a:rPr lang="en-US" sz="1700" b="0" i="1" smtClean="0">
                        <a:latin typeface="Cambria Math" panose="02040503050406030204" pitchFamily="18" charset="0"/>
                      </a:rPr>
                      <m:t>=17.5°</m:t>
                    </m:r>
                  </m:oMath>
                </a14:m>
                <a:r>
                  <a:rPr lang="en-US" sz="1700" dirty="0"/>
                  <a:t>	            Beam Center at ‘CCD Theta’ </a:t>
                </a:r>
                <a14:m>
                  <m:oMath xmlns:m="http://schemas.openxmlformats.org/officeDocument/2006/math">
                    <m:r>
                      <a:rPr lang="en-US" sz="1700" i="1">
                        <a:latin typeface="Cambria Math" panose="02040503050406030204" pitchFamily="18" charset="0"/>
                      </a:rPr>
                      <m:t>=</m:t>
                    </m:r>
                    <m:r>
                      <a:rPr lang="en-US" sz="1700" b="0" i="1" smtClean="0">
                        <a:latin typeface="Cambria Math" panose="02040503050406030204" pitchFamily="18" charset="0"/>
                      </a:rPr>
                      <m:t>0.0</m:t>
                    </m:r>
                    <m:r>
                      <a:rPr lang="en-US" sz="1700" i="1">
                        <a:latin typeface="Cambria Math" panose="02040503050406030204" pitchFamily="18" charset="0"/>
                      </a:rPr>
                      <m:t>°</m:t>
                    </m:r>
                  </m:oMath>
                </a14:m>
                <a:endParaRPr lang="en-US" sz="1700" dirty="0"/>
              </a:p>
            </p:txBody>
          </p:sp>
        </mc:Choice>
        <mc:Fallback xmlns="">
          <p:sp>
            <p:nvSpPr>
              <p:cNvPr id="2" name="TextBox 1">
                <a:extLst>
                  <a:ext uri="{FF2B5EF4-FFF2-40B4-BE49-F238E27FC236}">
                    <a16:creationId xmlns:a16="http://schemas.microsoft.com/office/drawing/2014/main" id="{D0AD8DF9-A036-E2B7-19D9-83BCB655FA48}"/>
                  </a:ext>
                </a:extLst>
              </p:cNvPr>
              <p:cNvSpPr txBox="1">
                <a:spLocks noRot="1" noChangeAspect="1" noMove="1" noResize="1" noEditPoints="1" noAdjustHandles="1" noChangeArrowheads="1" noChangeShapeType="1" noTextEdit="1"/>
              </p:cNvSpPr>
              <p:nvPr/>
            </p:nvSpPr>
            <p:spPr>
              <a:xfrm>
                <a:off x="487043" y="529086"/>
                <a:ext cx="8167626" cy="1892837"/>
              </a:xfrm>
              <a:prstGeom prst="rect">
                <a:avLst/>
              </a:prstGeom>
              <a:blipFill>
                <a:blip r:embed="rId2"/>
                <a:stretch>
                  <a:fillRect l="-522" b="-193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8B530C1-59D9-9FCC-3150-EE35272E7F4F}"/>
              </a:ext>
            </a:extLst>
          </p:cNvPr>
          <p:cNvPicPr>
            <a:picLocks noChangeAspect="1"/>
          </p:cNvPicPr>
          <p:nvPr/>
        </p:nvPicPr>
        <p:blipFill>
          <a:blip r:embed="rId3"/>
          <a:stretch>
            <a:fillRect/>
          </a:stretch>
        </p:blipFill>
        <p:spPr>
          <a:xfrm>
            <a:off x="714556" y="2421924"/>
            <a:ext cx="3703572" cy="3711146"/>
          </a:xfrm>
          <a:prstGeom prst="rect">
            <a:avLst/>
          </a:prstGeom>
        </p:spPr>
      </p:pic>
      <p:pic>
        <p:nvPicPr>
          <p:cNvPr id="10" name="Picture 9">
            <a:extLst>
              <a:ext uri="{FF2B5EF4-FFF2-40B4-BE49-F238E27FC236}">
                <a16:creationId xmlns:a16="http://schemas.microsoft.com/office/drawing/2014/main" id="{65CF3544-C54E-F5D8-E0C1-C3BDC16EAFCB}"/>
              </a:ext>
            </a:extLst>
          </p:cNvPr>
          <p:cNvPicPr>
            <a:picLocks noChangeAspect="1"/>
          </p:cNvPicPr>
          <p:nvPr/>
        </p:nvPicPr>
        <p:blipFill>
          <a:blip r:embed="rId4"/>
          <a:stretch>
            <a:fillRect/>
          </a:stretch>
        </p:blipFill>
        <p:spPr>
          <a:xfrm>
            <a:off x="4734703" y="2421924"/>
            <a:ext cx="3703572" cy="3711146"/>
          </a:xfrm>
          <a:prstGeom prst="rect">
            <a:avLst/>
          </a:prstGeom>
        </p:spPr>
      </p:pic>
    </p:spTree>
    <p:extLst>
      <p:ext uri="{BB962C8B-B14F-4D97-AF65-F5344CB8AC3E}">
        <p14:creationId xmlns:p14="http://schemas.microsoft.com/office/powerpoint/2010/main" val="3297985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60FB81-23D3-8781-9D37-4CAF68C6844F}"/>
              </a:ext>
            </a:extLst>
          </p:cNvPr>
          <p:cNvPicPr>
            <a:picLocks noChangeAspect="1"/>
          </p:cNvPicPr>
          <p:nvPr/>
        </p:nvPicPr>
        <p:blipFill>
          <a:blip r:embed="rId2"/>
          <a:stretch>
            <a:fillRect/>
          </a:stretch>
        </p:blipFill>
        <p:spPr>
          <a:xfrm>
            <a:off x="852194" y="4048444"/>
            <a:ext cx="7594258" cy="2187476"/>
          </a:xfrm>
          <a:prstGeom prst="rect">
            <a:avLst/>
          </a:prstGeom>
        </p:spPr>
      </p:pic>
      <p:sp>
        <p:nvSpPr>
          <p:cNvPr id="4" name="TextBox 3">
            <a:extLst>
              <a:ext uri="{FF2B5EF4-FFF2-40B4-BE49-F238E27FC236}">
                <a16:creationId xmlns:a16="http://schemas.microsoft.com/office/drawing/2014/main" id="{289EC60D-66FC-5DEB-8853-89978B3A2779}"/>
              </a:ext>
            </a:extLst>
          </p:cNvPr>
          <p:cNvSpPr txBox="1"/>
          <p:nvPr/>
        </p:nvSpPr>
        <p:spPr>
          <a:xfrm>
            <a:off x="2629287" y="178279"/>
            <a:ext cx="3885423" cy="584775"/>
          </a:xfrm>
          <a:prstGeom prst="rect">
            <a:avLst/>
          </a:prstGeom>
          <a:noFill/>
        </p:spPr>
        <p:txBody>
          <a:bodyPr wrap="none" rtlCol="0">
            <a:spAutoFit/>
          </a:bodyPr>
          <a:lstStyle/>
          <a:p>
            <a:r>
              <a:rPr lang="en-US" sz="3200" dirty="0"/>
              <a:t>Solid Angle Correction</a:t>
            </a:r>
          </a:p>
        </p:txBody>
      </p:sp>
      <p:sp>
        <p:nvSpPr>
          <p:cNvPr id="5" name="TextBox 4">
            <a:extLst>
              <a:ext uri="{FF2B5EF4-FFF2-40B4-BE49-F238E27FC236}">
                <a16:creationId xmlns:a16="http://schemas.microsoft.com/office/drawing/2014/main" id="{DFE8D94A-4EB1-FF53-3CF6-543D75FC9238}"/>
              </a:ext>
            </a:extLst>
          </p:cNvPr>
          <p:cNvSpPr txBox="1"/>
          <p:nvPr/>
        </p:nvSpPr>
        <p:spPr>
          <a:xfrm>
            <a:off x="230037" y="1251587"/>
            <a:ext cx="8758688" cy="2308324"/>
          </a:xfrm>
          <a:prstGeom prst="rect">
            <a:avLst/>
          </a:prstGeom>
          <a:noFill/>
        </p:spPr>
        <p:txBody>
          <a:bodyPr wrap="square" rtlCol="0">
            <a:spAutoFit/>
          </a:bodyPr>
          <a:lstStyle/>
          <a:p>
            <a:r>
              <a:rPr lang="en-US" dirty="0"/>
              <a:t>Two changes needed made to implement the Solid Angle Correction.</a:t>
            </a:r>
          </a:p>
          <a:p>
            <a:endParaRPr lang="en-US" dirty="0"/>
          </a:p>
          <a:p>
            <a:pPr marL="342900" indent="-342900">
              <a:buFont typeface="+mj-lt"/>
              <a:buAutoNum type="arabicPeriod"/>
            </a:pPr>
            <a:r>
              <a:rPr lang="en-US" dirty="0"/>
              <a:t>Override the function that calculates all the corrections and have it call the custom function to calculate the Solid Angles, ‘ </a:t>
            </a:r>
            <a:r>
              <a:rPr lang="en-US" dirty="0">
                <a:solidFill>
                  <a:schemeClr val="accent1"/>
                </a:solidFill>
              </a:rPr>
              <a:t>Function</a:t>
            </a:r>
            <a:r>
              <a:rPr lang="en-US" dirty="0"/>
              <a:t> </a:t>
            </a:r>
            <a:r>
              <a:rPr lang="en-US" dirty="0" err="1">
                <a:solidFill>
                  <a:srgbClr val="7030A0"/>
                </a:solidFill>
              </a:rPr>
              <a:t>SolidAngleCorrection</a:t>
            </a:r>
            <a:r>
              <a:rPr lang="en-US" dirty="0"/>
              <a:t>(wave01) ‘</a:t>
            </a:r>
            <a:br>
              <a:rPr lang="en-US" dirty="0"/>
            </a:br>
            <a:endParaRPr lang="en-US" dirty="0"/>
          </a:p>
          <a:p>
            <a:pPr marL="342900" indent="-342900">
              <a:buFont typeface="+mj-lt"/>
              <a:buAutoNum type="arabicPeriod"/>
            </a:pPr>
            <a:r>
              <a:rPr lang="en-US" dirty="0"/>
              <a:t>Change how the Solid Angle Correction was included in the ‘</a:t>
            </a:r>
            <a:r>
              <a:rPr lang="en-US" dirty="0" err="1"/>
              <a:t>CalibrationPrefactor</a:t>
            </a:r>
            <a:r>
              <a:rPr lang="en-US" dirty="0"/>
              <a:t>.’</a:t>
            </a:r>
          </a:p>
          <a:p>
            <a:pPr marL="800100" lvl="1" indent="-342900">
              <a:buFont typeface="Arial" panose="020B0604020202020204" pitchFamily="34" charset="0"/>
              <a:buChar char="•"/>
            </a:pPr>
            <a:r>
              <a:rPr lang="en-US" dirty="0"/>
              <a:t>Changed from division to multiplication because the output of </a:t>
            </a:r>
            <a:r>
              <a:rPr lang="en-US" dirty="0" err="1">
                <a:solidFill>
                  <a:srgbClr val="7030A0"/>
                </a:solidFill>
              </a:rPr>
              <a:t>SolidAngleCorrection</a:t>
            </a:r>
            <a:r>
              <a:rPr lang="en-US" dirty="0"/>
              <a:t>() is a normalized correction factor.</a:t>
            </a:r>
          </a:p>
        </p:txBody>
      </p:sp>
    </p:spTree>
    <p:extLst>
      <p:ext uri="{BB962C8B-B14F-4D97-AF65-F5344CB8AC3E}">
        <p14:creationId xmlns:p14="http://schemas.microsoft.com/office/powerpoint/2010/main" val="1118485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7ACE92-90B6-32D1-46E1-CD721C8F7B32}"/>
              </a:ext>
            </a:extLst>
          </p:cNvPr>
          <p:cNvPicPr>
            <a:picLocks noChangeAspect="1"/>
          </p:cNvPicPr>
          <p:nvPr/>
        </p:nvPicPr>
        <p:blipFill>
          <a:blip r:embed="rId2"/>
          <a:stretch>
            <a:fillRect/>
          </a:stretch>
        </p:blipFill>
        <p:spPr>
          <a:xfrm>
            <a:off x="0" y="0"/>
            <a:ext cx="7832741" cy="6858000"/>
          </a:xfrm>
          <a:prstGeom prst="rect">
            <a:avLst/>
          </a:prstGeom>
        </p:spPr>
      </p:pic>
      <p:sp>
        <p:nvSpPr>
          <p:cNvPr id="8" name="TextBox 7">
            <a:extLst>
              <a:ext uri="{FF2B5EF4-FFF2-40B4-BE49-F238E27FC236}">
                <a16:creationId xmlns:a16="http://schemas.microsoft.com/office/drawing/2014/main" id="{841B3A59-F085-0D75-DDD3-A2B09896941C}"/>
              </a:ext>
            </a:extLst>
          </p:cNvPr>
          <p:cNvSpPr txBox="1"/>
          <p:nvPr/>
        </p:nvSpPr>
        <p:spPr>
          <a:xfrm>
            <a:off x="6222519" y="56888"/>
            <a:ext cx="2872597" cy="3416320"/>
          </a:xfrm>
          <a:prstGeom prst="rect">
            <a:avLst/>
          </a:prstGeom>
          <a:noFill/>
        </p:spPr>
        <p:txBody>
          <a:bodyPr wrap="square">
            <a:spAutoFit/>
          </a:bodyPr>
          <a:lstStyle/>
          <a:p>
            <a:r>
              <a:rPr lang="en-US" dirty="0"/>
              <a:t>Same as in the Geometry Correction. d2 can be taken from the Sample Detector Distance input already in the  ‘2D to 1D Data Conversion Panel’ in NIKA and a second distance, d1, needs added as an input to that panel.</a:t>
            </a:r>
          </a:p>
          <a:p>
            <a:endParaRPr lang="en-US" dirty="0"/>
          </a:p>
          <a:p>
            <a:r>
              <a:rPr lang="en-US" dirty="0"/>
              <a:t>After that, the Solid Angle Correction will also work seamlessly within NIKA.</a:t>
            </a:r>
          </a:p>
        </p:txBody>
      </p:sp>
    </p:spTree>
    <p:extLst>
      <p:ext uri="{BB962C8B-B14F-4D97-AF65-F5344CB8AC3E}">
        <p14:creationId xmlns:p14="http://schemas.microsoft.com/office/powerpoint/2010/main" val="631025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68C687-4199-82D2-7EB3-C6596BB05461}"/>
              </a:ext>
            </a:extLst>
          </p:cNvPr>
          <p:cNvSpPr txBox="1"/>
          <p:nvPr/>
        </p:nvSpPr>
        <p:spPr>
          <a:xfrm>
            <a:off x="706375" y="5850547"/>
            <a:ext cx="7902788" cy="646331"/>
          </a:xfrm>
          <a:prstGeom prst="rect">
            <a:avLst/>
          </a:prstGeom>
          <a:noFill/>
        </p:spPr>
        <p:txBody>
          <a:bodyPr wrap="square">
            <a:spAutoFit/>
          </a:bodyPr>
          <a:lstStyle/>
          <a:p>
            <a:r>
              <a:rPr lang="en-US" dirty="0"/>
              <a:t>30nm Au Nanoparticles at 270 eV: Data has been geometry corrected. Solid line is after applying the Solid Angle Correction and the dashed line is before correction.</a:t>
            </a:r>
          </a:p>
        </p:txBody>
      </p:sp>
      <p:pic>
        <p:nvPicPr>
          <p:cNvPr id="6" name="Picture 5">
            <a:extLst>
              <a:ext uri="{FF2B5EF4-FFF2-40B4-BE49-F238E27FC236}">
                <a16:creationId xmlns:a16="http://schemas.microsoft.com/office/drawing/2014/main" id="{BFB48718-B452-F2CC-45AB-CAF9DD497EA6}"/>
              </a:ext>
            </a:extLst>
          </p:cNvPr>
          <p:cNvPicPr>
            <a:picLocks noChangeAspect="1"/>
          </p:cNvPicPr>
          <p:nvPr/>
        </p:nvPicPr>
        <p:blipFill>
          <a:blip r:embed="rId2"/>
          <a:stretch>
            <a:fillRect/>
          </a:stretch>
        </p:blipFill>
        <p:spPr>
          <a:xfrm>
            <a:off x="706375" y="102019"/>
            <a:ext cx="7552944" cy="5748528"/>
          </a:xfrm>
          <a:prstGeom prst="rect">
            <a:avLst/>
          </a:prstGeom>
        </p:spPr>
      </p:pic>
    </p:spTree>
    <p:extLst>
      <p:ext uri="{BB962C8B-B14F-4D97-AF65-F5344CB8AC3E}">
        <p14:creationId xmlns:p14="http://schemas.microsoft.com/office/powerpoint/2010/main" val="3988183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8604C3B-8077-97B9-FE30-2F49143ADA08}"/>
              </a:ext>
            </a:extLst>
          </p:cNvPr>
          <p:cNvPicPr>
            <a:picLocks noChangeAspect="1"/>
          </p:cNvPicPr>
          <p:nvPr/>
        </p:nvPicPr>
        <p:blipFill>
          <a:blip r:embed="rId2"/>
          <a:stretch>
            <a:fillRect/>
          </a:stretch>
        </p:blipFill>
        <p:spPr>
          <a:xfrm>
            <a:off x="628650" y="1054324"/>
            <a:ext cx="7448681" cy="4264371"/>
          </a:xfrm>
          <a:prstGeom prst="rect">
            <a:avLst/>
          </a:prstGeom>
        </p:spPr>
      </p:pic>
      <p:sp>
        <p:nvSpPr>
          <p:cNvPr id="4" name="TextBox 3">
            <a:extLst>
              <a:ext uri="{FF2B5EF4-FFF2-40B4-BE49-F238E27FC236}">
                <a16:creationId xmlns:a16="http://schemas.microsoft.com/office/drawing/2014/main" id="{719718C0-5B1F-C481-7290-FDD7CDBC4F75}"/>
              </a:ext>
            </a:extLst>
          </p:cNvPr>
          <p:cNvSpPr txBox="1"/>
          <p:nvPr/>
        </p:nvSpPr>
        <p:spPr>
          <a:xfrm>
            <a:off x="215955" y="5217943"/>
            <a:ext cx="8709803" cy="1477328"/>
          </a:xfrm>
          <a:prstGeom prst="rect">
            <a:avLst/>
          </a:prstGeom>
          <a:noFill/>
        </p:spPr>
        <p:txBody>
          <a:bodyPr wrap="square">
            <a:spAutoFit/>
          </a:bodyPr>
          <a:lstStyle/>
          <a:p>
            <a:r>
              <a:rPr lang="en-US" dirty="0"/>
              <a:t>(a) 30nm Au Nanoparticles and (b) aqueous polymer micelles in-situ RSoXS profiles before and after improvements to experimental methods (beam enhancements, sample-detector geometries, background removals, and CCD q-map/solid angle corrections) that enable a 2x increase in Q-range accessible in one exposure thus revealing new features. For example, resolving the 5Å citrate shell around the Au NP at 320.0 eV. </a:t>
            </a:r>
          </a:p>
        </p:txBody>
      </p:sp>
      <p:sp>
        <p:nvSpPr>
          <p:cNvPr id="2" name="TextBox 1">
            <a:extLst>
              <a:ext uri="{FF2B5EF4-FFF2-40B4-BE49-F238E27FC236}">
                <a16:creationId xmlns:a16="http://schemas.microsoft.com/office/drawing/2014/main" id="{6E4FC614-2117-0412-2410-3D20048385D4}"/>
              </a:ext>
            </a:extLst>
          </p:cNvPr>
          <p:cNvSpPr txBox="1"/>
          <p:nvPr/>
        </p:nvSpPr>
        <p:spPr>
          <a:xfrm>
            <a:off x="282539" y="110970"/>
            <a:ext cx="8576634" cy="1022893"/>
          </a:xfrm>
          <a:prstGeom prst="rect">
            <a:avLst/>
          </a:prstGeom>
          <a:solidFill>
            <a:schemeClr val="accent6">
              <a:lumMod val="20000"/>
              <a:lumOff val="80000"/>
            </a:schemeClr>
          </a:solidFill>
          <a:ln w="38100">
            <a:solidFill>
              <a:schemeClr val="tx1"/>
            </a:solidFill>
          </a:ln>
        </p:spPr>
        <p:txBody>
          <a:bodyPr vert="horz" lIns="91440" tIns="45720" rIns="91440" bIns="45720" rtlCol="0" anchor="ctr">
            <a:normAutofit/>
          </a:bodyPr>
          <a:lstStyle/>
          <a:p>
            <a:pPr algn="ctr" defTabSz="914400">
              <a:lnSpc>
                <a:spcPct val="90000"/>
              </a:lnSpc>
              <a:spcBef>
                <a:spcPct val="0"/>
              </a:spcBef>
              <a:spcAft>
                <a:spcPts val="600"/>
              </a:spcAft>
            </a:pPr>
            <a:r>
              <a:rPr lang="en-US" sz="3100" kern="1200" dirty="0">
                <a:solidFill>
                  <a:schemeClr val="tx1"/>
                </a:solidFill>
                <a:latin typeface="+mj-lt"/>
                <a:ea typeface="+mj-ea"/>
                <a:cs typeface="+mj-cs"/>
              </a:rPr>
              <a:t>Resulting effect on experimental data from the ability to correct for extreme geometry set ups</a:t>
            </a:r>
          </a:p>
        </p:txBody>
      </p:sp>
    </p:spTree>
    <p:extLst>
      <p:ext uri="{BB962C8B-B14F-4D97-AF65-F5344CB8AC3E}">
        <p14:creationId xmlns:p14="http://schemas.microsoft.com/office/powerpoint/2010/main" val="3180367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33CECE-4BB1-80D2-5DBA-4B45C1BF7AD5}"/>
              </a:ext>
            </a:extLst>
          </p:cNvPr>
          <p:cNvSpPr txBox="1"/>
          <p:nvPr/>
        </p:nvSpPr>
        <p:spPr>
          <a:xfrm>
            <a:off x="218536" y="298133"/>
            <a:ext cx="8706928" cy="6309420"/>
          </a:xfrm>
          <a:prstGeom prst="rect">
            <a:avLst/>
          </a:prstGeom>
          <a:noFill/>
        </p:spPr>
        <p:txBody>
          <a:bodyPr wrap="square" rtlCol="0">
            <a:spAutoFit/>
          </a:bodyPr>
          <a:lstStyle/>
          <a:p>
            <a:r>
              <a:rPr lang="en-US" sz="4000" dirty="0"/>
              <a:t>Conclusion:</a:t>
            </a:r>
          </a:p>
          <a:p>
            <a:endParaRPr lang="en-US" sz="4000" dirty="0"/>
          </a:p>
          <a:p>
            <a:r>
              <a:rPr lang="en-US" sz="3600" dirty="0"/>
              <a:t>Only 1 new input needs added to the ‘2D to 1D Data Conversion Panel’ to make all this added functionality work seamlessly in NIKA.</a:t>
            </a:r>
          </a:p>
          <a:p>
            <a:endParaRPr lang="en-US" sz="3600" dirty="0"/>
          </a:p>
          <a:p>
            <a:r>
              <a:rPr lang="en-US" sz="3600" dirty="0"/>
              <a:t>The default for the new input can be set to zero.</a:t>
            </a:r>
          </a:p>
          <a:p>
            <a:endParaRPr lang="en-US" sz="3600" dirty="0"/>
          </a:p>
          <a:p>
            <a:r>
              <a:rPr lang="en-US" sz="2400" dirty="0"/>
              <a:t>New input:</a:t>
            </a:r>
          </a:p>
          <a:p>
            <a:pPr marL="800100" lvl="1" indent="-342900">
              <a:buFont typeface="Arial" panose="020B0604020202020204" pitchFamily="34" charset="0"/>
              <a:buChar char="•"/>
            </a:pPr>
            <a:r>
              <a:rPr lang="en-US" sz="2400" dirty="0"/>
              <a:t>The distance from the axis of rotation of the CCD to the sample. (‘d1’ in the code)</a:t>
            </a:r>
            <a:endParaRPr lang="en-US" sz="3600" dirty="0"/>
          </a:p>
        </p:txBody>
      </p:sp>
    </p:spTree>
    <p:extLst>
      <p:ext uri="{BB962C8B-B14F-4D97-AF65-F5344CB8AC3E}">
        <p14:creationId xmlns:p14="http://schemas.microsoft.com/office/powerpoint/2010/main" val="1971117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1" name="Connector: Elbow 120">
            <a:extLst>
              <a:ext uri="{FF2B5EF4-FFF2-40B4-BE49-F238E27FC236}">
                <a16:creationId xmlns:a16="http://schemas.microsoft.com/office/drawing/2014/main" id="{01D46A44-4C8A-C5E0-DFA9-F0F43CA93880}"/>
              </a:ext>
            </a:extLst>
          </p:cNvPr>
          <p:cNvCxnSpPr>
            <a:cxnSpLocks/>
            <a:stCxn id="115" idx="2"/>
            <a:endCxn id="124" idx="3"/>
          </p:cNvCxnSpPr>
          <p:nvPr/>
        </p:nvCxnSpPr>
        <p:spPr>
          <a:xfrm rot="16200000" flipH="1">
            <a:off x="6824652" y="4118683"/>
            <a:ext cx="2538026" cy="147639"/>
          </a:xfrm>
          <a:prstGeom prst="bentConnector4">
            <a:avLst>
              <a:gd name="adj1" fmla="val 19871"/>
              <a:gd name="adj2" fmla="val 54531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0D7DC65C-7555-136D-C82B-2E1EF59024CD}"/>
              </a:ext>
            </a:extLst>
          </p:cNvPr>
          <p:cNvCxnSpPr>
            <a:cxnSpLocks/>
            <a:stCxn id="114" idx="1"/>
          </p:cNvCxnSpPr>
          <p:nvPr/>
        </p:nvCxnSpPr>
        <p:spPr>
          <a:xfrm rot="10800000" flipV="1">
            <a:off x="4719918" y="1601128"/>
            <a:ext cx="1437274" cy="96047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7046E8C3-EBA4-204A-3438-4CBB16DE2704}"/>
              </a:ext>
            </a:extLst>
          </p:cNvPr>
          <p:cNvCxnSpPr>
            <a:cxnSpLocks/>
            <a:stCxn id="114" idx="2"/>
          </p:cNvCxnSpPr>
          <p:nvPr/>
        </p:nvCxnSpPr>
        <p:spPr>
          <a:xfrm rot="16200000" flipH="1">
            <a:off x="6349601" y="2275142"/>
            <a:ext cx="1730612" cy="751915"/>
          </a:xfrm>
          <a:prstGeom prst="bentConnector3">
            <a:avLst>
              <a:gd name="adj1" fmla="val 10050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617F7905-8A5D-62CA-1ED8-CA5308980F5B}"/>
              </a:ext>
            </a:extLst>
          </p:cNvPr>
          <p:cNvPicPr>
            <a:picLocks noChangeAspect="1"/>
          </p:cNvPicPr>
          <p:nvPr/>
        </p:nvPicPr>
        <p:blipFill>
          <a:blip r:embed="rId2"/>
          <a:stretch>
            <a:fillRect/>
          </a:stretch>
        </p:blipFill>
        <p:spPr>
          <a:xfrm>
            <a:off x="2362203" y="3318693"/>
            <a:ext cx="6781798" cy="3569965"/>
          </a:xfrm>
          <a:prstGeom prst="rect">
            <a:avLst/>
          </a:prstGeom>
        </p:spPr>
      </p:pic>
      <p:sp>
        <p:nvSpPr>
          <p:cNvPr id="114" name="TextBox 113">
            <a:extLst>
              <a:ext uri="{FF2B5EF4-FFF2-40B4-BE49-F238E27FC236}">
                <a16:creationId xmlns:a16="http://schemas.microsoft.com/office/drawing/2014/main" id="{D93739A0-2DA1-EAF7-3AF8-09F613100BE0}"/>
              </a:ext>
            </a:extLst>
          </p:cNvPr>
          <p:cNvSpPr txBox="1"/>
          <p:nvPr/>
        </p:nvSpPr>
        <p:spPr>
          <a:xfrm>
            <a:off x="6157192" y="1416462"/>
            <a:ext cx="1363515" cy="369332"/>
          </a:xfrm>
          <a:prstGeom prst="rect">
            <a:avLst/>
          </a:prstGeom>
          <a:noFill/>
        </p:spPr>
        <p:txBody>
          <a:bodyPr wrap="none" rtlCol="0">
            <a:spAutoFit/>
          </a:bodyPr>
          <a:lstStyle/>
          <a:p>
            <a:r>
              <a:rPr lang="en-US" dirty="0"/>
              <a:t>Rotated CCD</a:t>
            </a:r>
          </a:p>
        </p:txBody>
      </p:sp>
      <p:sp>
        <p:nvSpPr>
          <p:cNvPr id="115" name="TextBox 114">
            <a:extLst>
              <a:ext uri="{FF2B5EF4-FFF2-40B4-BE49-F238E27FC236}">
                <a16:creationId xmlns:a16="http://schemas.microsoft.com/office/drawing/2014/main" id="{6ABA889B-FEC9-F3E8-639B-02C702FCCF6D}"/>
              </a:ext>
            </a:extLst>
          </p:cNvPr>
          <p:cNvSpPr txBox="1"/>
          <p:nvPr/>
        </p:nvSpPr>
        <p:spPr>
          <a:xfrm>
            <a:off x="7127348" y="2277159"/>
            <a:ext cx="1784996" cy="646331"/>
          </a:xfrm>
          <a:prstGeom prst="rect">
            <a:avLst/>
          </a:prstGeom>
          <a:noFill/>
        </p:spPr>
        <p:txBody>
          <a:bodyPr wrap="square" rtlCol="0">
            <a:spAutoFit/>
          </a:bodyPr>
          <a:lstStyle/>
          <a:p>
            <a:r>
              <a:rPr lang="en-US" dirty="0"/>
              <a:t>CCD at normal incidence</a:t>
            </a:r>
          </a:p>
        </p:txBody>
      </p:sp>
      <p:sp>
        <p:nvSpPr>
          <p:cNvPr id="124" name="TextBox 123">
            <a:extLst>
              <a:ext uri="{FF2B5EF4-FFF2-40B4-BE49-F238E27FC236}">
                <a16:creationId xmlns:a16="http://schemas.microsoft.com/office/drawing/2014/main" id="{21F3FE6D-4A7B-658E-05D1-473186833771}"/>
              </a:ext>
            </a:extLst>
          </p:cNvPr>
          <p:cNvSpPr txBox="1"/>
          <p:nvPr/>
        </p:nvSpPr>
        <p:spPr>
          <a:xfrm>
            <a:off x="7872207" y="5276850"/>
            <a:ext cx="295278" cy="369332"/>
          </a:xfrm>
          <a:prstGeom prst="rect">
            <a:avLst/>
          </a:prstGeom>
          <a:noFill/>
        </p:spPr>
        <p:txBody>
          <a:bodyPr wrap="square" rtlCol="0">
            <a:spAutoFit/>
          </a:bodyPr>
          <a:lstStyle/>
          <a:p>
            <a:r>
              <a:rPr lang="en-US" dirty="0"/>
              <a:t>   </a:t>
            </a:r>
          </a:p>
        </p:txBody>
      </p:sp>
      <p:sp>
        <p:nvSpPr>
          <p:cNvPr id="138" name="Rectangle 137">
            <a:extLst>
              <a:ext uri="{FF2B5EF4-FFF2-40B4-BE49-F238E27FC236}">
                <a16:creationId xmlns:a16="http://schemas.microsoft.com/office/drawing/2014/main" id="{A44B8AA4-9365-E774-D578-12563D27DC18}"/>
              </a:ext>
            </a:extLst>
          </p:cNvPr>
          <p:cNvSpPr/>
          <p:nvPr/>
        </p:nvSpPr>
        <p:spPr>
          <a:xfrm>
            <a:off x="6838950" y="5276850"/>
            <a:ext cx="1123950" cy="3693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2E5C3186-6842-712D-F40F-36F1F710C273}"/>
              </a:ext>
            </a:extLst>
          </p:cNvPr>
          <p:cNvGrpSpPr/>
          <p:nvPr/>
        </p:nvGrpSpPr>
        <p:grpSpPr>
          <a:xfrm>
            <a:off x="-104775" y="1028700"/>
            <a:ext cx="9248775" cy="5143500"/>
            <a:chOff x="-104775" y="1028700"/>
            <a:chExt cx="9248775" cy="5143500"/>
          </a:xfrm>
        </p:grpSpPr>
        <p:cxnSp>
          <p:nvCxnSpPr>
            <p:cNvPr id="110" name="Straight Connector 109">
              <a:extLst>
                <a:ext uri="{FF2B5EF4-FFF2-40B4-BE49-F238E27FC236}">
                  <a16:creationId xmlns:a16="http://schemas.microsoft.com/office/drawing/2014/main" id="{37009FEE-E99E-18D4-01CF-B380085EF478}"/>
                </a:ext>
              </a:extLst>
            </p:cNvPr>
            <p:cNvCxnSpPr/>
            <p:nvPr/>
          </p:nvCxnSpPr>
          <p:spPr>
            <a:xfrm flipV="1">
              <a:off x="-104775" y="4171950"/>
              <a:ext cx="6000750" cy="20002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FB5AFE6-62A9-DF98-BAD5-6A9339E70A84}"/>
                </a:ext>
              </a:extLst>
            </p:cNvPr>
            <p:cNvCxnSpPr>
              <a:cxnSpLocks/>
            </p:cNvCxnSpPr>
            <p:nvPr/>
          </p:nvCxnSpPr>
          <p:spPr>
            <a:xfrm flipV="1">
              <a:off x="5895975" y="1028700"/>
              <a:ext cx="0" cy="31432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A2A9810-B0E8-A2B4-2A01-79981257F549}"/>
                </a:ext>
              </a:extLst>
            </p:cNvPr>
            <p:cNvCxnSpPr>
              <a:cxnSpLocks/>
            </p:cNvCxnSpPr>
            <p:nvPr/>
          </p:nvCxnSpPr>
          <p:spPr>
            <a:xfrm flipH="1">
              <a:off x="5895975" y="1028700"/>
              <a:ext cx="32480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6" name="TextBox 145">
            <a:extLst>
              <a:ext uri="{FF2B5EF4-FFF2-40B4-BE49-F238E27FC236}">
                <a16:creationId xmlns:a16="http://schemas.microsoft.com/office/drawing/2014/main" id="{96C5091F-385F-DAC4-D884-58C5E14B6391}"/>
              </a:ext>
            </a:extLst>
          </p:cNvPr>
          <p:cNvSpPr txBox="1"/>
          <p:nvPr/>
        </p:nvSpPr>
        <p:spPr>
          <a:xfrm>
            <a:off x="0" y="133227"/>
            <a:ext cx="9144000" cy="492443"/>
          </a:xfrm>
          <a:prstGeom prst="rect">
            <a:avLst/>
          </a:prstGeom>
          <a:noFill/>
        </p:spPr>
        <p:txBody>
          <a:bodyPr wrap="square" rtlCol="0">
            <a:spAutoFit/>
          </a:bodyPr>
          <a:lstStyle/>
          <a:p>
            <a:pPr algn="ctr"/>
            <a:r>
              <a:rPr lang="en-US" sz="2600" b="1" u="sng" dirty="0"/>
              <a:t>Geometry &amp; Solid Angle Corrections for Rotated and Tilted CCD </a:t>
            </a:r>
          </a:p>
        </p:txBody>
      </p:sp>
      <p:pic>
        <p:nvPicPr>
          <p:cNvPr id="151" name="Picture 150">
            <a:extLst>
              <a:ext uri="{FF2B5EF4-FFF2-40B4-BE49-F238E27FC236}">
                <a16:creationId xmlns:a16="http://schemas.microsoft.com/office/drawing/2014/main" id="{264BF7B0-0AC0-74D9-86DD-19BE4CD9D0E1}"/>
              </a:ext>
            </a:extLst>
          </p:cNvPr>
          <p:cNvPicPr>
            <a:picLocks noChangeAspect="1"/>
          </p:cNvPicPr>
          <p:nvPr/>
        </p:nvPicPr>
        <p:blipFill>
          <a:blip r:embed="rId3"/>
          <a:stretch>
            <a:fillRect/>
          </a:stretch>
        </p:blipFill>
        <p:spPr>
          <a:xfrm rot="21170297">
            <a:off x="187502" y="880185"/>
            <a:ext cx="5090572" cy="4293539"/>
          </a:xfrm>
          <a:prstGeom prst="rect">
            <a:avLst/>
          </a:prstGeom>
        </p:spPr>
      </p:pic>
      <p:cxnSp>
        <p:nvCxnSpPr>
          <p:cNvPr id="163" name="Straight Arrow Connector 162">
            <a:extLst>
              <a:ext uri="{FF2B5EF4-FFF2-40B4-BE49-F238E27FC236}">
                <a16:creationId xmlns:a16="http://schemas.microsoft.com/office/drawing/2014/main" id="{BCD1805A-265E-2036-7419-128A742AF763}"/>
              </a:ext>
            </a:extLst>
          </p:cNvPr>
          <p:cNvCxnSpPr>
            <a:cxnSpLocks/>
          </p:cNvCxnSpPr>
          <p:nvPr/>
        </p:nvCxnSpPr>
        <p:spPr>
          <a:xfrm flipV="1">
            <a:off x="913676" y="5078333"/>
            <a:ext cx="277877" cy="93742"/>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797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DD7103-7B12-EB32-1494-1606B5A3576C}"/>
              </a:ext>
            </a:extLst>
          </p:cNvPr>
          <p:cNvSpPr txBox="1"/>
          <p:nvPr/>
        </p:nvSpPr>
        <p:spPr>
          <a:xfrm>
            <a:off x="412321" y="740497"/>
            <a:ext cx="8319358" cy="5262979"/>
          </a:xfrm>
          <a:prstGeom prst="rect">
            <a:avLst/>
          </a:prstGeom>
          <a:noFill/>
        </p:spPr>
        <p:txBody>
          <a:bodyPr wrap="square" rtlCol="0">
            <a:spAutoFit/>
          </a:bodyPr>
          <a:lstStyle/>
          <a:p>
            <a:pPr marL="457200" indent="-457200">
              <a:buFont typeface="+mj-lt"/>
              <a:buAutoNum type="arabicPeriod"/>
            </a:pPr>
            <a:r>
              <a:rPr lang="en-US" sz="2400" dirty="0"/>
              <a:t>This presentation details the how the scattering geometry is calculated. Resulting in 7 needed inputs to compute the ‘q’ value of a given pixel on the CCD. I also go over the calculations for the Solid Angle (SA) corrections also necessary for these extreme geometry measurements.</a:t>
            </a:r>
          </a:p>
          <a:p>
            <a:pPr marL="457200" indent="-457200">
              <a:buFont typeface="+mj-lt"/>
              <a:buAutoNum type="arabicPeriod"/>
            </a:pPr>
            <a:endParaRPr lang="en-US" sz="2400" dirty="0"/>
          </a:p>
          <a:p>
            <a:pPr marL="457200" indent="-457200">
              <a:buFont typeface="+mj-lt"/>
              <a:buAutoNum type="arabicPeriod"/>
            </a:pPr>
            <a:r>
              <a:rPr lang="en-US" sz="2400" dirty="0"/>
              <a:t>After I establish the mathematics behind the two corrections, I will go show examples of the resulting ‘q map’ and SA correction map. I will also show log binned histograms of the number of pixels on the CCD associated with a q range.</a:t>
            </a:r>
          </a:p>
          <a:p>
            <a:pPr marL="457200" indent="-457200">
              <a:buFont typeface="+mj-lt"/>
              <a:buAutoNum type="arabicPeriod"/>
            </a:pPr>
            <a:endParaRPr lang="en-US" sz="2400" dirty="0"/>
          </a:p>
          <a:p>
            <a:pPr marL="457200" indent="-457200">
              <a:buFont typeface="+mj-lt"/>
              <a:buAutoNum type="arabicPeriod"/>
            </a:pPr>
            <a:r>
              <a:rPr lang="en-US" sz="2400" dirty="0"/>
              <a:t>At the end I will show how this is being implemented into NIKA and the minor adjustments needed to make it a permanent feature.</a:t>
            </a:r>
          </a:p>
        </p:txBody>
      </p:sp>
    </p:spTree>
    <p:extLst>
      <p:ext uri="{BB962C8B-B14F-4D97-AF65-F5344CB8AC3E}">
        <p14:creationId xmlns:p14="http://schemas.microsoft.com/office/powerpoint/2010/main" val="2215405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F8EB30-A98D-C178-D280-40935D5A21AA}"/>
              </a:ext>
            </a:extLst>
          </p:cNvPr>
          <p:cNvSpPr txBox="1"/>
          <p:nvPr/>
        </p:nvSpPr>
        <p:spPr>
          <a:xfrm>
            <a:off x="644428" y="2142261"/>
            <a:ext cx="8142194" cy="1384995"/>
          </a:xfrm>
          <a:prstGeom prst="rect">
            <a:avLst/>
          </a:prstGeom>
          <a:noFill/>
        </p:spPr>
        <p:txBody>
          <a:bodyPr wrap="square" rtlCol="0">
            <a:spAutoFit/>
          </a:bodyPr>
          <a:lstStyle/>
          <a:p>
            <a:r>
              <a:rPr lang="en-US" sz="2800" dirty="0"/>
              <a:t>The next 5 slides is all the math relating the scattering geometry to directly measurable quantities associated with the experimental set up.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3BD67A-2190-6EA4-17B2-18032F7014D5}"/>
                  </a:ext>
                </a:extLst>
              </p:cNvPr>
              <p:cNvSpPr txBox="1"/>
              <p:nvPr/>
            </p:nvSpPr>
            <p:spPr>
              <a:xfrm>
                <a:off x="644428" y="4715739"/>
                <a:ext cx="8142194" cy="1077218"/>
              </a:xfrm>
              <a:prstGeom prst="rect">
                <a:avLst/>
              </a:prstGeom>
              <a:noFill/>
            </p:spPr>
            <p:txBody>
              <a:bodyPr wrap="square" rtlCol="0">
                <a:spAutoFit/>
              </a:bodyPr>
              <a:lstStyle/>
              <a:p>
                <a:r>
                  <a:rPr lang="en-US" sz="2800" dirty="0"/>
                  <a:t>If you would like to skip the details and jump to a summary, click here </a:t>
                </a:r>
                <a14:m>
                  <m:oMath xmlns:m="http://schemas.openxmlformats.org/officeDocument/2006/math">
                    <m:r>
                      <a:rPr lang="en-US" sz="2800" b="0" i="1" smtClean="0">
                        <a:latin typeface="Cambria Math" panose="02040503050406030204" pitchFamily="18" charset="0"/>
                      </a:rPr>
                      <m:t>⇒</m:t>
                    </m:r>
                  </m:oMath>
                </a14:m>
                <a:r>
                  <a:rPr lang="en-US" sz="2800" dirty="0"/>
                  <a:t> </a:t>
                </a:r>
                <a:r>
                  <a:rPr lang="en-US" sz="3600" dirty="0">
                    <a:hlinkClick r:id="rId2" action="ppaction://hlinksldjump"/>
                  </a:rPr>
                  <a:t>SUMMARY</a:t>
                </a:r>
                <a:endParaRPr lang="en-US" sz="2800" dirty="0"/>
              </a:p>
            </p:txBody>
          </p:sp>
        </mc:Choice>
        <mc:Fallback xmlns="">
          <p:sp>
            <p:nvSpPr>
              <p:cNvPr id="4" name="TextBox 3">
                <a:extLst>
                  <a:ext uri="{FF2B5EF4-FFF2-40B4-BE49-F238E27FC236}">
                    <a16:creationId xmlns:a16="http://schemas.microsoft.com/office/drawing/2014/main" id="{C23BD67A-2190-6EA4-17B2-18032F7014D5}"/>
                  </a:ext>
                </a:extLst>
              </p:cNvPr>
              <p:cNvSpPr txBox="1">
                <a:spLocks noRot="1" noChangeAspect="1" noMove="1" noResize="1" noEditPoints="1" noAdjustHandles="1" noChangeArrowheads="1" noChangeShapeType="1" noTextEdit="1"/>
              </p:cNvSpPr>
              <p:nvPr/>
            </p:nvSpPr>
            <p:spPr>
              <a:xfrm>
                <a:off x="644428" y="4715739"/>
                <a:ext cx="8142194" cy="1077218"/>
              </a:xfrm>
              <a:prstGeom prst="rect">
                <a:avLst/>
              </a:prstGeom>
              <a:blipFill>
                <a:blip r:embed="rId3"/>
                <a:stretch>
                  <a:fillRect l="-1573" t="-5682" b="-2102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7DB025F-CA62-C171-D820-36CD8064B1F7}"/>
              </a:ext>
            </a:extLst>
          </p:cNvPr>
          <p:cNvSpPr txBox="1"/>
          <p:nvPr/>
        </p:nvSpPr>
        <p:spPr>
          <a:xfrm>
            <a:off x="500903" y="876603"/>
            <a:ext cx="8142194" cy="707886"/>
          </a:xfrm>
          <a:prstGeom prst="rect">
            <a:avLst/>
          </a:prstGeom>
          <a:noFill/>
        </p:spPr>
        <p:txBody>
          <a:bodyPr wrap="square" rtlCol="0">
            <a:spAutoFit/>
          </a:bodyPr>
          <a:lstStyle/>
          <a:p>
            <a:pPr algn="ctr"/>
            <a:r>
              <a:rPr lang="en-US" sz="4000" dirty="0"/>
              <a:t>Geometry Correction</a:t>
            </a:r>
          </a:p>
        </p:txBody>
      </p:sp>
    </p:spTree>
    <p:extLst>
      <p:ext uri="{BB962C8B-B14F-4D97-AF65-F5344CB8AC3E}">
        <p14:creationId xmlns:p14="http://schemas.microsoft.com/office/powerpoint/2010/main" val="4006731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a:extLst>
              <a:ext uri="{FF2B5EF4-FFF2-40B4-BE49-F238E27FC236}">
                <a16:creationId xmlns:a16="http://schemas.microsoft.com/office/drawing/2014/main" id="{94DFD266-42A0-49C6-248C-AF4EFFAF2E82}"/>
              </a:ext>
            </a:extLst>
          </p:cNvPr>
          <p:cNvCxnSpPr>
            <a:cxnSpLocks/>
          </p:cNvCxnSpPr>
          <p:nvPr/>
        </p:nvCxnSpPr>
        <p:spPr>
          <a:xfrm>
            <a:off x="8113179" y="5092428"/>
            <a:ext cx="913173"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B475F23A-4E31-1AE8-BA86-BA620C98A578}"/>
                  </a:ext>
                </a:extLst>
              </p:cNvPr>
              <p:cNvSpPr txBox="1"/>
              <p:nvPr/>
            </p:nvSpPr>
            <p:spPr>
              <a:xfrm>
                <a:off x="113214" y="3874648"/>
                <a:ext cx="4730178" cy="1615827"/>
              </a:xfrm>
              <a:prstGeom prst="rect">
                <a:avLst/>
              </a:prstGeom>
              <a:noFill/>
            </p:spPr>
            <p:txBody>
              <a:bodyPr wrap="square">
                <a:spAutoFit/>
              </a:bodyPr>
              <a:lstStyle/>
              <a:p>
                <a:r>
                  <a:rPr lang="en-US" sz="1100" dirty="0"/>
                  <a:t>Assumptions: Colinear axis of rotation for sample stage and CCD arm.</a:t>
                </a:r>
                <a:br>
                  <a:rPr lang="en-US" sz="1100" dirty="0"/>
                </a:br>
                <a:r>
                  <a:rPr lang="en-US" sz="1100" dirty="0"/>
                  <a:t>	           ‘C’ is always the same length no matter what </a:t>
                </a:r>
                <a14:m>
                  <m:oMath xmlns:m="http://schemas.openxmlformats.org/officeDocument/2006/math">
                    <m:r>
                      <a:rPr lang="en-US" sz="1100" b="0" i="1" smtClean="0">
                        <a:latin typeface="Cambria Math" panose="02040503050406030204" pitchFamily="18" charset="0"/>
                      </a:rPr>
                      <m:t>𝜑</m:t>
                    </m:r>
                  </m:oMath>
                </a14:m>
                <a:r>
                  <a:rPr lang="en-US" sz="1100" dirty="0"/>
                  <a:t> is</a:t>
                </a:r>
              </a:p>
              <a:p>
                <a:r>
                  <a:rPr lang="en-US" sz="1100" u="sng" dirty="0"/>
                  <a:t>Variable:</a:t>
                </a:r>
              </a:p>
              <a:p>
                <a:r>
                  <a:rPr lang="en-US" sz="1100" dirty="0"/>
                  <a:t>Unknowns: </a:t>
                </a:r>
                <a14:m>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𝑟</m:t>
                        </m:r>
                      </m:e>
                      <m:sup>
                        <m:r>
                          <a:rPr lang="en-US" sz="1100" b="0" i="1" smtClean="0">
                            <a:latin typeface="Cambria Math" panose="02040503050406030204" pitchFamily="18" charset="0"/>
                          </a:rPr>
                          <m:t>′</m:t>
                        </m:r>
                      </m:sup>
                    </m:sSup>
                    <m:r>
                      <a:rPr lang="en-US" sz="1100" b="0" i="1" smtClean="0">
                        <a:latin typeface="Cambria Math" panose="02040503050406030204" pitchFamily="18" charset="0"/>
                      </a:rPr>
                      <m:t>,</m:t>
                    </m:r>
                    <m:r>
                      <a:rPr lang="en-US" sz="1100" i="1">
                        <a:latin typeface="Cambria Math" panose="02040503050406030204" pitchFamily="18" charset="0"/>
                      </a:rPr>
                      <m:t> </m:t>
                    </m:r>
                    <m:r>
                      <a:rPr lang="en-US" sz="1100" i="1">
                        <a:latin typeface="Cambria Math" panose="02040503050406030204" pitchFamily="18" charset="0"/>
                      </a:rPr>
                      <m:t>𝛽</m:t>
                    </m:r>
                  </m:oMath>
                </a14:m>
                <a:endParaRPr lang="en-US" sz="1100" dirty="0"/>
              </a:p>
              <a:p>
                <a:r>
                  <a:rPr lang="en-US" sz="1100" dirty="0"/>
                  <a:t>Measured: </a:t>
                </a:r>
                <a14:m>
                  <m:oMath xmlns:m="http://schemas.openxmlformats.org/officeDocument/2006/math">
                    <m:r>
                      <a:rPr lang="en-US" sz="1100" b="0" i="1" smtClean="0">
                        <a:latin typeface="Cambria Math" panose="02040503050406030204" pitchFamily="18" charset="0"/>
                      </a:rPr>
                      <m:t>𝒴</m:t>
                    </m:r>
                  </m:oMath>
                </a14:m>
                <a:endParaRPr lang="en-US" sz="1100" dirty="0"/>
              </a:p>
              <a:p>
                <a:endParaRPr lang="en-US" sz="1100" dirty="0"/>
              </a:p>
              <a:p>
                <a:r>
                  <a:rPr lang="en-US" sz="1100" u="sng" dirty="0"/>
                  <a:t>Fixed:</a:t>
                </a:r>
              </a:p>
              <a:p>
                <a:r>
                  <a:rPr lang="en-US" sz="1100" dirty="0"/>
                  <a:t>Knowns: </a:t>
                </a:r>
                <a14:m>
                  <m:oMath xmlns:m="http://schemas.openxmlformats.org/officeDocument/2006/math">
                    <m:r>
                      <a:rPr lang="en-US" sz="1100" i="1">
                        <a:latin typeface="Cambria Math" panose="02040503050406030204" pitchFamily="18" charset="0"/>
                      </a:rPr>
                      <m:t>𝜑</m:t>
                    </m:r>
                    <m:r>
                      <a:rPr lang="en-US" sz="1100" b="0" i="1" smtClean="0">
                        <a:latin typeface="Cambria Math" panose="02040503050406030204" pitchFamily="18" charset="0"/>
                      </a:rPr>
                      <m:t>, </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𝑑</m:t>
                        </m:r>
                      </m:e>
                      <m:sub>
                        <m:r>
                          <a:rPr lang="en-US" sz="1100" b="0" i="1" smtClean="0">
                            <a:latin typeface="Cambria Math" panose="02040503050406030204" pitchFamily="18" charset="0"/>
                          </a:rPr>
                          <m:t>1</m:t>
                        </m:r>
                      </m:sub>
                    </m:sSub>
                  </m:oMath>
                </a14:m>
                <a:br>
                  <a:rPr lang="en-US" sz="1100" dirty="0"/>
                </a:br>
                <a:r>
                  <a:rPr lang="en-US" sz="1100" dirty="0"/>
                  <a:t>Measured: </a:t>
                </a: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𝑑</m:t>
                        </m:r>
                      </m:e>
                      <m:sub>
                        <m:r>
                          <a:rPr lang="en-US" sz="1100" b="0" i="1" smtClean="0">
                            <a:latin typeface="Cambria Math" panose="02040503050406030204" pitchFamily="18" charset="0"/>
                          </a:rPr>
                          <m:t>2</m:t>
                        </m:r>
                      </m:sub>
                    </m:sSub>
                    <m:r>
                      <a:rPr lang="en-US" sz="1100" i="1" smtClean="0">
                        <a:latin typeface="Cambria Math" panose="02040503050406030204" pitchFamily="18" charset="0"/>
                      </a:rPr>
                      <m:t>, </m:t>
                    </m:r>
                    <m:r>
                      <a:rPr lang="en-US" sz="1100" i="1" smtClean="0">
                        <a:latin typeface="Cambria Math" panose="02040503050406030204" pitchFamily="18" charset="0"/>
                      </a:rPr>
                      <m:t>ℛ</m:t>
                    </m:r>
                    <m:r>
                      <a:rPr lang="en-US" sz="1100" i="1" smtClean="0">
                        <a:latin typeface="Cambria Math" panose="02040503050406030204" pitchFamily="18" charset="0"/>
                      </a:rPr>
                      <m:t>, </m:t>
                    </m:r>
                    <m:r>
                      <a:rPr lang="en-US" sz="1100" b="0" i="1" smtClean="0">
                        <a:latin typeface="Cambria Math" panose="02040503050406030204" pitchFamily="18" charset="0"/>
                      </a:rPr>
                      <m:t>𝒴</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C</m:t>
                    </m:r>
                  </m:oMath>
                </a14:m>
                <a:endParaRPr lang="en-US" sz="1100" dirty="0"/>
              </a:p>
            </p:txBody>
          </p:sp>
        </mc:Choice>
        <mc:Fallback xmlns="">
          <p:sp>
            <p:nvSpPr>
              <p:cNvPr id="129" name="TextBox 128">
                <a:extLst>
                  <a:ext uri="{FF2B5EF4-FFF2-40B4-BE49-F238E27FC236}">
                    <a16:creationId xmlns:a16="http://schemas.microsoft.com/office/drawing/2014/main" id="{B475F23A-4E31-1AE8-BA86-BA620C98A578}"/>
                  </a:ext>
                </a:extLst>
              </p:cNvPr>
              <p:cNvSpPr txBox="1">
                <a:spLocks noRot="1" noChangeAspect="1" noMove="1" noResize="1" noEditPoints="1" noAdjustHandles="1" noChangeArrowheads="1" noChangeShapeType="1" noTextEdit="1"/>
              </p:cNvSpPr>
              <p:nvPr/>
            </p:nvSpPr>
            <p:spPr>
              <a:xfrm>
                <a:off x="113214" y="3874648"/>
                <a:ext cx="4730178" cy="1615827"/>
              </a:xfrm>
              <a:prstGeom prst="rect">
                <a:avLst/>
              </a:prstGeom>
              <a:blipFill>
                <a:blip r:embed="rId2"/>
                <a:stretch>
                  <a:fillRect t="-377" b="-1887"/>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3A4EA13C-AEB5-C8DD-9B81-4F677169C4D0}"/>
              </a:ext>
            </a:extLst>
          </p:cNvPr>
          <p:cNvCxnSpPr>
            <a:cxnSpLocks/>
          </p:cNvCxnSpPr>
          <p:nvPr/>
        </p:nvCxnSpPr>
        <p:spPr>
          <a:xfrm>
            <a:off x="5328967" y="5092929"/>
            <a:ext cx="2743200" cy="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EA0B10C-26B9-951E-7FF4-43E21F2F12B7}"/>
              </a:ext>
            </a:extLst>
          </p:cNvPr>
          <p:cNvSpPr txBox="1"/>
          <p:nvPr/>
        </p:nvSpPr>
        <p:spPr>
          <a:xfrm>
            <a:off x="1871636" y="4947820"/>
            <a:ext cx="580608" cy="300082"/>
          </a:xfrm>
          <a:prstGeom prst="rect">
            <a:avLst/>
          </a:prstGeom>
          <a:noFill/>
        </p:spPr>
        <p:txBody>
          <a:bodyPr wrap="square" rtlCol="0">
            <a:spAutoFit/>
          </a:bodyPr>
          <a:lstStyle/>
          <a:p>
            <a:r>
              <a:rPr lang="en-US" sz="1350" dirty="0"/>
              <a:t>X-Ray</a:t>
            </a:r>
          </a:p>
        </p:txBody>
      </p:sp>
      <p:cxnSp>
        <p:nvCxnSpPr>
          <p:cNvPr id="4" name="Straight Connector 3">
            <a:extLst>
              <a:ext uri="{FF2B5EF4-FFF2-40B4-BE49-F238E27FC236}">
                <a16:creationId xmlns:a16="http://schemas.microsoft.com/office/drawing/2014/main" id="{DAE5A23E-0830-D14E-3625-C3475C49FF76}"/>
              </a:ext>
            </a:extLst>
          </p:cNvPr>
          <p:cNvCxnSpPr>
            <a:cxnSpLocks/>
          </p:cNvCxnSpPr>
          <p:nvPr/>
        </p:nvCxnSpPr>
        <p:spPr>
          <a:xfrm>
            <a:off x="5296537" y="4879353"/>
            <a:ext cx="0" cy="182880"/>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ED417567-FB19-EAF0-3592-3DED2C592DAB}"/>
              </a:ext>
            </a:extLst>
          </p:cNvPr>
          <p:cNvCxnSpPr>
            <a:cxnSpLocks/>
          </p:cNvCxnSpPr>
          <p:nvPr/>
        </p:nvCxnSpPr>
        <p:spPr>
          <a:xfrm>
            <a:off x="5296537" y="5124920"/>
            <a:ext cx="0" cy="182880"/>
          </a:xfrm>
          <a:prstGeom prst="line">
            <a:avLst/>
          </a:prstGeom>
          <a:ln w="38100"/>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CCAE94B3-7245-DE9F-20A7-DFAD8F7584BD}"/>
              </a:ext>
            </a:extLst>
          </p:cNvPr>
          <p:cNvSpPr txBox="1"/>
          <p:nvPr/>
        </p:nvSpPr>
        <p:spPr>
          <a:xfrm>
            <a:off x="4509120" y="5355855"/>
            <a:ext cx="704039" cy="300082"/>
          </a:xfrm>
          <a:prstGeom prst="rect">
            <a:avLst/>
          </a:prstGeom>
          <a:noFill/>
        </p:spPr>
        <p:txBody>
          <a:bodyPr wrap="square" rtlCol="0">
            <a:spAutoFit/>
          </a:bodyPr>
          <a:lstStyle/>
          <a:p>
            <a:r>
              <a:rPr lang="en-US" sz="1350" dirty="0"/>
              <a:t>Sample</a:t>
            </a:r>
          </a:p>
        </p:txBody>
      </p:sp>
      <p:cxnSp>
        <p:nvCxnSpPr>
          <p:cNvPr id="7" name="Straight Arrow Connector 6">
            <a:extLst>
              <a:ext uri="{FF2B5EF4-FFF2-40B4-BE49-F238E27FC236}">
                <a16:creationId xmlns:a16="http://schemas.microsoft.com/office/drawing/2014/main" id="{F2EC17F7-FF12-F1A0-7760-574858624910}"/>
              </a:ext>
            </a:extLst>
          </p:cNvPr>
          <p:cNvCxnSpPr>
            <a:cxnSpLocks/>
            <a:stCxn id="6" idx="0"/>
          </p:cNvCxnSpPr>
          <p:nvPr/>
        </p:nvCxnSpPr>
        <p:spPr>
          <a:xfrm flipV="1">
            <a:off x="4861140" y="5146768"/>
            <a:ext cx="398783" cy="209087"/>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451104-F0CC-A308-8CCB-D7ABD0ADE72A}"/>
              </a:ext>
            </a:extLst>
          </p:cNvPr>
          <p:cNvCxnSpPr>
            <a:cxnSpLocks/>
          </p:cNvCxnSpPr>
          <p:nvPr/>
        </p:nvCxnSpPr>
        <p:spPr>
          <a:xfrm>
            <a:off x="8089827" y="3904209"/>
            <a:ext cx="0" cy="2377440"/>
          </a:xfrm>
          <a:prstGeom prst="line">
            <a:avLst/>
          </a:prstGeom>
          <a:ln w="3810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235B656-6954-BD79-D68A-ADD0D3A5865C}"/>
              </a:ext>
            </a:extLst>
          </p:cNvPr>
          <p:cNvCxnSpPr>
            <a:cxnSpLocks/>
          </p:cNvCxnSpPr>
          <p:nvPr/>
        </p:nvCxnSpPr>
        <p:spPr>
          <a:xfrm rot="-1200000">
            <a:off x="7804599" y="2174156"/>
            <a:ext cx="0" cy="237744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99679E3-EFFA-A89F-764D-058FA8F7A954}"/>
              </a:ext>
            </a:extLst>
          </p:cNvPr>
          <p:cNvCxnSpPr>
            <a:cxnSpLocks/>
          </p:cNvCxnSpPr>
          <p:nvPr/>
        </p:nvCxnSpPr>
        <p:spPr>
          <a:xfrm rot="-1200000">
            <a:off x="2910244" y="4227954"/>
            <a:ext cx="5029200" cy="0"/>
          </a:xfrm>
          <a:prstGeom prst="straightConnector1">
            <a:avLst/>
          </a:prstGeom>
          <a:ln w="28575">
            <a:solidFill>
              <a:schemeClr val="accent6"/>
            </a:solidFill>
            <a:prstDash val="lgDashDot"/>
            <a:tailEnd type="triangle"/>
          </a:ln>
        </p:spPr>
        <p:style>
          <a:lnRef idx="1">
            <a:schemeClr val="accent1"/>
          </a:lnRef>
          <a:fillRef idx="0">
            <a:schemeClr val="accent1"/>
          </a:fillRef>
          <a:effectRef idx="0">
            <a:schemeClr val="accent1"/>
          </a:effectRef>
          <a:fontRef idx="minor">
            <a:schemeClr val="tx1"/>
          </a:fontRef>
        </p:style>
      </p:cxnSp>
      <p:sp>
        <p:nvSpPr>
          <p:cNvPr id="13" name="Half Frame 12">
            <a:extLst>
              <a:ext uri="{FF2B5EF4-FFF2-40B4-BE49-F238E27FC236}">
                <a16:creationId xmlns:a16="http://schemas.microsoft.com/office/drawing/2014/main" id="{4A0EF0BB-AF37-AAC8-F929-810FE47F572B}"/>
              </a:ext>
            </a:extLst>
          </p:cNvPr>
          <p:cNvSpPr/>
          <p:nvPr/>
        </p:nvSpPr>
        <p:spPr>
          <a:xfrm>
            <a:off x="7792412" y="4814402"/>
            <a:ext cx="275699" cy="272865"/>
          </a:xfrm>
          <a:prstGeom prst="halfFrame">
            <a:avLst>
              <a:gd name="adj1" fmla="val 8462"/>
              <a:gd name="adj2" fmla="val 7152"/>
            </a:avLst>
          </a:prstGeom>
          <a:solidFill>
            <a:srgbClr val="FF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4" name="Half Frame 13">
            <a:extLst>
              <a:ext uri="{FF2B5EF4-FFF2-40B4-BE49-F238E27FC236}">
                <a16:creationId xmlns:a16="http://schemas.microsoft.com/office/drawing/2014/main" id="{B60BF31B-184C-2EFE-79EC-6887F86B4E25}"/>
              </a:ext>
            </a:extLst>
          </p:cNvPr>
          <p:cNvSpPr/>
          <p:nvPr/>
        </p:nvSpPr>
        <p:spPr>
          <a:xfrm rot="15000000">
            <a:off x="7585981" y="3436355"/>
            <a:ext cx="275699" cy="272865"/>
          </a:xfrm>
          <a:prstGeom prst="halfFrame">
            <a:avLst>
              <a:gd name="adj1" fmla="val 8462"/>
              <a:gd name="adj2" fmla="val 7152"/>
            </a:avLst>
          </a:prstGeom>
          <a:solidFill>
            <a:srgbClr val="FF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5" name="Arc 14">
            <a:extLst>
              <a:ext uri="{FF2B5EF4-FFF2-40B4-BE49-F238E27FC236}">
                <a16:creationId xmlns:a16="http://schemas.microsoft.com/office/drawing/2014/main" id="{5DB4BB39-7091-4730-E8AE-AE24C8D2D92D}"/>
              </a:ext>
            </a:extLst>
          </p:cNvPr>
          <p:cNvSpPr/>
          <p:nvPr/>
        </p:nvSpPr>
        <p:spPr>
          <a:xfrm rot="1516864">
            <a:off x="3937003" y="4610114"/>
            <a:ext cx="539881" cy="611695"/>
          </a:xfrm>
          <a:prstGeom prst="arc">
            <a:avLst>
              <a:gd name="adj1" fmla="val 16200000"/>
              <a:gd name="adj2" fmla="val 828829"/>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16" name="Arc 15">
            <a:extLst>
              <a:ext uri="{FF2B5EF4-FFF2-40B4-BE49-F238E27FC236}">
                <a16:creationId xmlns:a16="http://schemas.microsoft.com/office/drawing/2014/main" id="{18642BE0-B048-1155-0AA4-18165E196322}"/>
              </a:ext>
            </a:extLst>
          </p:cNvPr>
          <p:cNvSpPr/>
          <p:nvPr/>
        </p:nvSpPr>
        <p:spPr>
          <a:xfrm rot="729083">
            <a:off x="5379186" y="4474734"/>
            <a:ext cx="817380" cy="103358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17" name="Straight Arrow Connector 16">
            <a:extLst>
              <a:ext uri="{FF2B5EF4-FFF2-40B4-BE49-F238E27FC236}">
                <a16:creationId xmlns:a16="http://schemas.microsoft.com/office/drawing/2014/main" id="{D5F10893-05AF-1576-FD90-85C1D848B366}"/>
              </a:ext>
            </a:extLst>
          </p:cNvPr>
          <p:cNvCxnSpPr>
            <a:cxnSpLocks/>
          </p:cNvCxnSpPr>
          <p:nvPr/>
        </p:nvCxnSpPr>
        <p:spPr>
          <a:xfrm flipV="1">
            <a:off x="5330600" y="2702097"/>
            <a:ext cx="2204505" cy="2391371"/>
          </a:xfrm>
          <a:prstGeom prst="straightConnector1">
            <a:avLst/>
          </a:prstGeom>
          <a:ln w="28575">
            <a:solidFill>
              <a:srgbClr val="ED097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855AC31-88A5-442C-A5DA-8811B0569F62}"/>
                  </a:ext>
                </a:extLst>
              </p:cNvPr>
              <p:cNvSpPr txBox="1"/>
              <p:nvPr/>
            </p:nvSpPr>
            <p:spPr>
              <a:xfrm>
                <a:off x="4410439" y="4572185"/>
                <a:ext cx="434093"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solidFill>
                            <a:srgbClr val="00B0F0"/>
                          </a:solidFill>
                          <a:latin typeface="Cambria Math" panose="02040503050406030204" pitchFamily="18" charset="0"/>
                        </a:rPr>
                        <m:t>𝜑</m:t>
                      </m:r>
                    </m:oMath>
                  </m:oMathPara>
                </a14:m>
                <a:endParaRPr lang="en-US" sz="2100" dirty="0">
                  <a:solidFill>
                    <a:srgbClr val="00B0F0"/>
                  </a:solidFill>
                </a:endParaRPr>
              </a:p>
            </p:txBody>
          </p:sp>
        </mc:Choice>
        <mc:Fallback xmlns="">
          <p:sp>
            <p:nvSpPr>
              <p:cNvPr id="18" name="TextBox 17">
                <a:extLst>
                  <a:ext uri="{FF2B5EF4-FFF2-40B4-BE49-F238E27FC236}">
                    <a16:creationId xmlns:a16="http://schemas.microsoft.com/office/drawing/2014/main" id="{2855AC31-88A5-442C-A5DA-8811B0569F62}"/>
                  </a:ext>
                </a:extLst>
              </p:cNvPr>
              <p:cNvSpPr txBox="1">
                <a:spLocks noRot="1" noChangeAspect="1" noMove="1" noResize="1" noEditPoints="1" noAdjustHandles="1" noChangeArrowheads="1" noChangeShapeType="1" noTextEdit="1"/>
              </p:cNvSpPr>
              <p:nvPr/>
            </p:nvSpPr>
            <p:spPr>
              <a:xfrm>
                <a:off x="4410439" y="4572185"/>
                <a:ext cx="434093" cy="415498"/>
              </a:xfrm>
              <a:prstGeom prst="rect">
                <a:avLst/>
              </a:prstGeom>
              <a:blipFill>
                <a:blip r:embed="rId3"/>
                <a:stretch>
                  <a:fillRect b="-7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FB2FB3E-FE9E-EDEF-BC37-8C39ECF17554}"/>
                  </a:ext>
                </a:extLst>
              </p:cNvPr>
              <p:cNvSpPr txBox="1"/>
              <p:nvPr/>
            </p:nvSpPr>
            <p:spPr>
              <a:xfrm>
                <a:off x="6124682" y="4411724"/>
                <a:ext cx="405807"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𝛽</m:t>
                      </m:r>
                    </m:oMath>
                  </m:oMathPara>
                </a14:m>
                <a:endParaRPr lang="en-US" sz="2100" dirty="0"/>
              </a:p>
            </p:txBody>
          </p:sp>
        </mc:Choice>
        <mc:Fallback xmlns="">
          <p:sp>
            <p:nvSpPr>
              <p:cNvPr id="19" name="TextBox 18">
                <a:extLst>
                  <a:ext uri="{FF2B5EF4-FFF2-40B4-BE49-F238E27FC236}">
                    <a16:creationId xmlns:a16="http://schemas.microsoft.com/office/drawing/2014/main" id="{AFB2FB3E-FE9E-EDEF-BC37-8C39ECF17554}"/>
                  </a:ext>
                </a:extLst>
              </p:cNvPr>
              <p:cNvSpPr txBox="1">
                <a:spLocks noRot="1" noChangeAspect="1" noMove="1" noResize="1" noEditPoints="1" noAdjustHandles="1" noChangeArrowheads="1" noChangeShapeType="1" noTextEdit="1"/>
              </p:cNvSpPr>
              <p:nvPr/>
            </p:nvSpPr>
            <p:spPr>
              <a:xfrm>
                <a:off x="6124682" y="4411724"/>
                <a:ext cx="405807" cy="415498"/>
              </a:xfrm>
              <a:prstGeom prst="rect">
                <a:avLst/>
              </a:prstGeom>
              <a:blipFill>
                <a:blip r:embed="rId4"/>
                <a:stretch>
                  <a:fillRect l="-3030"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2DBF18A-213B-1A77-7068-DF4CEF9C385C}"/>
                  </a:ext>
                </a:extLst>
              </p:cNvPr>
              <p:cNvSpPr txBox="1"/>
              <p:nvPr/>
            </p:nvSpPr>
            <p:spPr>
              <a:xfrm rot="-1200000">
                <a:off x="4315611" y="3885242"/>
                <a:ext cx="1379539" cy="415498"/>
              </a:xfrm>
              <a:prstGeom prst="rect">
                <a:avLst/>
              </a:prstGeom>
              <a:noFill/>
            </p:spPr>
            <p:txBody>
              <a:bodyPr wrap="square" rtlCol="0">
                <a:spAutoFit/>
              </a:bodyPr>
              <a:lstStyle/>
              <a:p>
                <a14:m>
                  <m:oMath xmlns:m="http://schemas.openxmlformats.org/officeDocument/2006/math">
                    <m:d>
                      <m:dPr>
                        <m:ctrlPr>
                          <a:rPr lang="en-US" sz="2100" b="0" i="1" smtClean="0">
                            <a:solidFill>
                              <a:schemeClr val="accent6"/>
                            </a:solidFill>
                            <a:latin typeface="Cambria Math" panose="02040503050406030204" pitchFamily="18" charset="0"/>
                          </a:rPr>
                        </m:ctrlPr>
                      </m:dPr>
                      <m:e>
                        <m:sSub>
                          <m:sSubPr>
                            <m:ctrlPr>
                              <a:rPr lang="en-US" sz="2100" b="0" i="1" smtClean="0">
                                <a:solidFill>
                                  <a:schemeClr val="accent6"/>
                                </a:solidFill>
                                <a:latin typeface="Cambria Math" panose="02040503050406030204" pitchFamily="18" charset="0"/>
                              </a:rPr>
                            </m:ctrlPr>
                          </m:sSubPr>
                          <m:e>
                            <m:r>
                              <a:rPr lang="en-US" sz="2100" i="1" smtClean="0">
                                <a:solidFill>
                                  <a:schemeClr val="accent6"/>
                                </a:solidFill>
                                <a:latin typeface="Cambria Math" panose="02040503050406030204" pitchFamily="18" charset="0"/>
                              </a:rPr>
                              <m:t>𝑑</m:t>
                            </m:r>
                          </m:e>
                          <m:sub>
                            <m:r>
                              <a:rPr lang="en-US" sz="2100" b="0" i="1" smtClean="0">
                                <a:solidFill>
                                  <a:schemeClr val="accent6"/>
                                </a:solidFill>
                                <a:latin typeface="Cambria Math" panose="02040503050406030204" pitchFamily="18" charset="0"/>
                              </a:rPr>
                              <m:t>1</m:t>
                            </m:r>
                          </m:sub>
                        </m:sSub>
                        <m:r>
                          <a:rPr lang="en-US" sz="2100" b="0" i="1" smtClean="0">
                            <a:solidFill>
                              <a:schemeClr val="accent6"/>
                            </a:solidFill>
                            <a:latin typeface="Cambria Math" panose="02040503050406030204" pitchFamily="18" charset="0"/>
                          </a:rPr>
                          <m:t>+</m:t>
                        </m:r>
                        <m:sSub>
                          <m:sSubPr>
                            <m:ctrlPr>
                              <a:rPr lang="en-US" sz="2100" b="0" i="1" smtClean="0">
                                <a:solidFill>
                                  <a:schemeClr val="accent6"/>
                                </a:solidFill>
                                <a:latin typeface="Cambria Math" panose="02040503050406030204" pitchFamily="18" charset="0"/>
                              </a:rPr>
                            </m:ctrlPr>
                          </m:sSubPr>
                          <m:e>
                            <m:r>
                              <a:rPr lang="en-US" sz="2100" b="0" i="1" smtClean="0">
                                <a:solidFill>
                                  <a:schemeClr val="accent6"/>
                                </a:solidFill>
                                <a:latin typeface="Cambria Math" panose="02040503050406030204" pitchFamily="18" charset="0"/>
                              </a:rPr>
                              <m:t>𝑑</m:t>
                            </m:r>
                          </m:e>
                          <m:sub>
                            <m:r>
                              <a:rPr lang="en-US" sz="2100" b="0" i="1" smtClean="0">
                                <a:solidFill>
                                  <a:schemeClr val="accent6"/>
                                </a:solidFill>
                                <a:latin typeface="Cambria Math" panose="02040503050406030204" pitchFamily="18" charset="0"/>
                              </a:rPr>
                              <m:t>2</m:t>
                            </m:r>
                          </m:sub>
                        </m:sSub>
                      </m:e>
                    </m:d>
                  </m:oMath>
                </a14:m>
                <a:r>
                  <a:rPr lang="en-US" sz="2100" dirty="0">
                    <a:solidFill>
                      <a:schemeClr val="accent6"/>
                    </a:solidFill>
                  </a:rPr>
                  <a:t> </a:t>
                </a:r>
              </a:p>
            </p:txBody>
          </p:sp>
        </mc:Choice>
        <mc:Fallback xmlns="">
          <p:sp>
            <p:nvSpPr>
              <p:cNvPr id="20" name="TextBox 19">
                <a:extLst>
                  <a:ext uri="{FF2B5EF4-FFF2-40B4-BE49-F238E27FC236}">
                    <a16:creationId xmlns:a16="http://schemas.microsoft.com/office/drawing/2014/main" id="{C2DBF18A-213B-1A77-7068-DF4CEF9C385C}"/>
                  </a:ext>
                </a:extLst>
              </p:cNvPr>
              <p:cNvSpPr txBox="1">
                <a:spLocks noRot="1" noChangeAspect="1" noMove="1" noResize="1" noEditPoints="1" noAdjustHandles="1" noChangeArrowheads="1" noChangeShapeType="1" noTextEdit="1"/>
              </p:cNvSpPr>
              <p:nvPr/>
            </p:nvSpPr>
            <p:spPr>
              <a:xfrm rot="-1200000">
                <a:off x="4315611" y="3885242"/>
                <a:ext cx="1379539" cy="4154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47D3E29-78BC-1204-EF14-AEEC4A6FC649}"/>
                  </a:ext>
                </a:extLst>
              </p:cNvPr>
              <p:cNvSpPr txBox="1"/>
              <p:nvPr/>
            </p:nvSpPr>
            <p:spPr>
              <a:xfrm>
                <a:off x="4106864" y="5058844"/>
                <a:ext cx="409599" cy="415498"/>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100" b="0" i="1" smtClean="0">
                              <a:solidFill>
                                <a:srgbClr val="FF0000"/>
                              </a:solidFill>
                              <a:latin typeface="Cambria Math" panose="02040503050406030204" pitchFamily="18" charset="0"/>
                            </a:rPr>
                          </m:ctrlPr>
                        </m:sSubPr>
                        <m:e>
                          <m:r>
                            <a:rPr lang="en-US" sz="2100" i="1" smtClean="0">
                              <a:solidFill>
                                <a:srgbClr val="FF0000"/>
                              </a:solidFill>
                              <a:latin typeface="Cambria Math" panose="02040503050406030204" pitchFamily="18" charset="0"/>
                            </a:rPr>
                            <m:t>𝑑</m:t>
                          </m:r>
                        </m:e>
                        <m:sub>
                          <m:r>
                            <a:rPr lang="en-US" sz="2100" b="0" i="1" smtClean="0">
                              <a:solidFill>
                                <a:srgbClr val="FF0000"/>
                              </a:solidFill>
                              <a:latin typeface="Cambria Math" panose="02040503050406030204" pitchFamily="18" charset="0"/>
                            </a:rPr>
                            <m:t>1</m:t>
                          </m:r>
                        </m:sub>
                      </m:sSub>
                    </m:oMath>
                  </m:oMathPara>
                </a14:m>
                <a:endParaRPr lang="en-US" sz="2100" b="0" dirty="0">
                  <a:solidFill>
                    <a:srgbClr val="FF0000"/>
                  </a:solidFill>
                </a:endParaRPr>
              </a:p>
            </p:txBody>
          </p:sp>
        </mc:Choice>
        <mc:Fallback xmlns="">
          <p:sp>
            <p:nvSpPr>
              <p:cNvPr id="21" name="TextBox 20">
                <a:extLst>
                  <a:ext uri="{FF2B5EF4-FFF2-40B4-BE49-F238E27FC236}">
                    <a16:creationId xmlns:a16="http://schemas.microsoft.com/office/drawing/2014/main" id="{747D3E29-78BC-1204-EF14-AEEC4A6FC649}"/>
                  </a:ext>
                </a:extLst>
              </p:cNvPr>
              <p:cNvSpPr txBox="1">
                <a:spLocks noRot="1" noChangeAspect="1" noMove="1" noResize="1" noEditPoints="1" noAdjustHandles="1" noChangeArrowheads="1" noChangeShapeType="1" noTextEdit="1"/>
              </p:cNvSpPr>
              <p:nvPr/>
            </p:nvSpPr>
            <p:spPr>
              <a:xfrm>
                <a:off x="4106864" y="5058844"/>
                <a:ext cx="409599" cy="415498"/>
              </a:xfrm>
              <a:prstGeom prst="rect">
                <a:avLst/>
              </a:prstGeom>
              <a:blipFill>
                <a:blip r:embed="rId6"/>
                <a:stretch>
                  <a:fillRect l="-1493" r="-298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A032D8-EEE7-B08F-C821-E87447D006F2}"/>
                  </a:ext>
                </a:extLst>
              </p:cNvPr>
              <p:cNvSpPr txBox="1"/>
              <p:nvPr/>
            </p:nvSpPr>
            <p:spPr>
              <a:xfrm>
                <a:off x="8113179" y="6342172"/>
                <a:ext cx="402867" cy="415498"/>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accent4">
                              <a:lumMod val="75000"/>
                            </a:schemeClr>
                          </a:solidFill>
                          <a:latin typeface="Cambria Math" panose="02040503050406030204" pitchFamily="18" charset="0"/>
                        </a:rPr>
                        <m:t>𝑎</m:t>
                      </m:r>
                    </m:oMath>
                  </m:oMathPara>
                </a14:m>
                <a:endParaRPr lang="en-US" sz="2100" dirty="0">
                  <a:solidFill>
                    <a:schemeClr val="accent4">
                      <a:lumMod val="75000"/>
                    </a:schemeClr>
                  </a:solidFill>
                </a:endParaRPr>
              </a:p>
            </p:txBody>
          </p:sp>
        </mc:Choice>
        <mc:Fallback xmlns="">
          <p:sp>
            <p:nvSpPr>
              <p:cNvPr id="22" name="TextBox 21">
                <a:extLst>
                  <a:ext uri="{FF2B5EF4-FFF2-40B4-BE49-F238E27FC236}">
                    <a16:creationId xmlns:a16="http://schemas.microsoft.com/office/drawing/2014/main" id="{40A032D8-EEE7-B08F-C821-E87447D006F2}"/>
                  </a:ext>
                </a:extLst>
              </p:cNvPr>
              <p:cNvSpPr txBox="1">
                <a:spLocks noRot="1" noChangeAspect="1" noMove="1" noResize="1" noEditPoints="1" noAdjustHandles="1" noChangeArrowheads="1" noChangeShapeType="1" noTextEdit="1"/>
              </p:cNvSpPr>
              <p:nvPr/>
            </p:nvSpPr>
            <p:spPr>
              <a:xfrm>
                <a:off x="8113179" y="6342172"/>
                <a:ext cx="402867" cy="415498"/>
              </a:xfrm>
              <a:prstGeom prst="rect">
                <a:avLst/>
              </a:prstGeom>
              <a:blipFill>
                <a:blip r:embed="rId7"/>
                <a:stretch>
                  <a:fillRect/>
                </a:stretch>
              </a:blipFill>
              <a:ln>
                <a:noFill/>
              </a:ln>
            </p:spPr>
            <p:txBody>
              <a:bodyPr/>
              <a:lstStyle/>
              <a:p>
                <a:r>
                  <a:rPr lang="en-US">
                    <a:noFill/>
                  </a:rPr>
                  <a:t> </a:t>
                </a:r>
              </a:p>
            </p:txBody>
          </p:sp>
        </mc:Fallback>
      </mc:AlternateContent>
      <p:sp>
        <p:nvSpPr>
          <p:cNvPr id="23" name="Right Brace 22">
            <a:extLst>
              <a:ext uri="{FF2B5EF4-FFF2-40B4-BE49-F238E27FC236}">
                <a16:creationId xmlns:a16="http://schemas.microsoft.com/office/drawing/2014/main" id="{8A32A611-8FD0-781F-1AF8-F436B44D7DD9}"/>
              </a:ext>
            </a:extLst>
          </p:cNvPr>
          <p:cNvSpPr/>
          <p:nvPr/>
        </p:nvSpPr>
        <p:spPr>
          <a:xfrm rot="-1200000">
            <a:off x="7903368" y="2598640"/>
            <a:ext cx="221650" cy="1873954"/>
          </a:xfrm>
          <a:prstGeom prst="rightBrace">
            <a:avLst>
              <a:gd name="adj1" fmla="val 8333"/>
              <a:gd name="adj2" fmla="val 44391"/>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solidFill>
                <a:schemeClr val="accent4"/>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9BA84B-042F-5F6F-6E99-35A616A3E583}"/>
                  </a:ext>
                </a:extLst>
              </p:cNvPr>
              <p:cNvSpPr txBox="1"/>
              <p:nvPr/>
            </p:nvSpPr>
            <p:spPr>
              <a:xfrm>
                <a:off x="8014098" y="3156901"/>
                <a:ext cx="452880"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b="0" i="1" smtClean="0">
                          <a:solidFill>
                            <a:srgbClr val="00B0F0"/>
                          </a:solidFill>
                          <a:latin typeface="Cambria Math" panose="02040503050406030204" pitchFamily="18" charset="0"/>
                        </a:rPr>
                        <m:t>𝒴</m:t>
                      </m:r>
                    </m:oMath>
                  </m:oMathPara>
                </a14:m>
                <a:endParaRPr lang="en-US" sz="2100" dirty="0">
                  <a:solidFill>
                    <a:srgbClr val="00B0F0"/>
                  </a:solidFill>
                </a:endParaRPr>
              </a:p>
            </p:txBody>
          </p:sp>
        </mc:Choice>
        <mc:Fallback xmlns="">
          <p:sp>
            <p:nvSpPr>
              <p:cNvPr id="24" name="TextBox 23">
                <a:extLst>
                  <a:ext uri="{FF2B5EF4-FFF2-40B4-BE49-F238E27FC236}">
                    <a16:creationId xmlns:a16="http://schemas.microsoft.com/office/drawing/2014/main" id="{AD9BA84B-042F-5F6F-6E99-35A616A3E583}"/>
                  </a:ext>
                </a:extLst>
              </p:cNvPr>
              <p:cNvSpPr txBox="1">
                <a:spLocks noRot="1" noChangeAspect="1" noMove="1" noResize="1" noEditPoints="1" noAdjustHandles="1" noChangeArrowheads="1" noChangeShapeType="1" noTextEdit="1"/>
              </p:cNvSpPr>
              <p:nvPr/>
            </p:nvSpPr>
            <p:spPr>
              <a:xfrm>
                <a:off x="8014098" y="3156901"/>
                <a:ext cx="452880" cy="415498"/>
              </a:xfrm>
              <a:prstGeom prst="rect">
                <a:avLst/>
              </a:prstGeom>
              <a:blipFill>
                <a:blip r:embed="rId8"/>
                <a:stretch>
                  <a:fillRect b="-13235"/>
                </a:stretch>
              </a:blipFill>
            </p:spPr>
            <p:txBody>
              <a:bodyPr/>
              <a:lstStyle/>
              <a:p>
                <a:r>
                  <a:rPr lang="en-US">
                    <a:noFill/>
                  </a:rPr>
                  <a:t> </a:t>
                </a:r>
              </a:p>
            </p:txBody>
          </p:sp>
        </mc:Fallback>
      </mc:AlternateContent>
      <p:sp>
        <p:nvSpPr>
          <p:cNvPr id="25" name="Right Brace 24">
            <a:extLst>
              <a:ext uri="{FF2B5EF4-FFF2-40B4-BE49-F238E27FC236}">
                <a16:creationId xmlns:a16="http://schemas.microsoft.com/office/drawing/2014/main" id="{CB40A3BE-5DC0-0380-C022-A9EABE746040}"/>
              </a:ext>
            </a:extLst>
          </p:cNvPr>
          <p:cNvSpPr/>
          <p:nvPr/>
        </p:nvSpPr>
        <p:spPr>
          <a:xfrm rot="-1200000">
            <a:off x="8354567" y="4403015"/>
            <a:ext cx="204434" cy="673650"/>
          </a:xfrm>
          <a:prstGeom prst="rightBrace">
            <a:avLst>
              <a:gd name="adj1" fmla="val 8333"/>
              <a:gd name="adj2" fmla="val 39157"/>
            </a:avLst>
          </a:prstGeom>
          <a:ln w="19050">
            <a:solidFill>
              <a:srgbClr val="FF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solidFill>
                <a:schemeClr val="accent4"/>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F3F351D-A6F0-CC0F-EDB5-E801972F1105}"/>
                  </a:ext>
                </a:extLst>
              </p:cNvPr>
              <p:cNvSpPr txBox="1"/>
              <p:nvPr/>
            </p:nvSpPr>
            <p:spPr>
              <a:xfrm>
                <a:off x="8415809" y="4416458"/>
                <a:ext cx="45288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solidFill>
                            <a:srgbClr val="FF00FF"/>
                          </a:solidFill>
                          <a:latin typeface="Cambria Math" panose="02040503050406030204" pitchFamily="18" charset="0"/>
                        </a:rPr>
                        <m:t>ℛ</m:t>
                      </m:r>
                    </m:oMath>
                  </m:oMathPara>
                </a14:m>
                <a:endParaRPr lang="en-US" sz="2100" dirty="0">
                  <a:solidFill>
                    <a:srgbClr val="FF00FF"/>
                  </a:solidFill>
                </a:endParaRPr>
              </a:p>
            </p:txBody>
          </p:sp>
        </mc:Choice>
        <mc:Fallback xmlns="">
          <p:sp>
            <p:nvSpPr>
              <p:cNvPr id="26" name="TextBox 25">
                <a:extLst>
                  <a:ext uri="{FF2B5EF4-FFF2-40B4-BE49-F238E27FC236}">
                    <a16:creationId xmlns:a16="http://schemas.microsoft.com/office/drawing/2014/main" id="{6F3F351D-A6F0-CC0F-EDB5-E801972F1105}"/>
                  </a:ext>
                </a:extLst>
              </p:cNvPr>
              <p:cNvSpPr txBox="1">
                <a:spLocks noRot="1" noChangeAspect="1" noMove="1" noResize="1" noEditPoints="1" noAdjustHandles="1" noChangeArrowheads="1" noChangeShapeType="1" noTextEdit="1"/>
              </p:cNvSpPr>
              <p:nvPr/>
            </p:nvSpPr>
            <p:spPr>
              <a:xfrm>
                <a:off x="8415809" y="4416458"/>
                <a:ext cx="452881" cy="4154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C5D5C80-D9A9-C922-8A40-FDF7871EC5C6}"/>
                  </a:ext>
                </a:extLst>
              </p:cNvPr>
              <p:cNvSpPr txBox="1"/>
              <p:nvPr/>
            </p:nvSpPr>
            <p:spPr>
              <a:xfrm rot="18946394">
                <a:off x="6422918" y="3243183"/>
                <a:ext cx="402546"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100" b="0" i="1" smtClean="0">
                              <a:solidFill>
                                <a:srgbClr val="ED0970"/>
                              </a:solidFill>
                              <a:latin typeface="Cambria Math" panose="02040503050406030204" pitchFamily="18" charset="0"/>
                            </a:rPr>
                          </m:ctrlPr>
                        </m:sSupPr>
                        <m:e>
                          <m:r>
                            <a:rPr lang="en-US" sz="2100" b="0" i="1" smtClean="0">
                              <a:solidFill>
                                <a:srgbClr val="ED0970"/>
                              </a:solidFill>
                              <a:latin typeface="Cambria Math" panose="02040503050406030204" pitchFamily="18" charset="0"/>
                            </a:rPr>
                            <m:t>𝑟</m:t>
                          </m:r>
                        </m:e>
                        <m:sup>
                          <m:r>
                            <a:rPr lang="en-US" sz="2100" b="0" i="1" smtClean="0">
                              <a:solidFill>
                                <a:srgbClr val="ED0970"/>
                              </a:solidFill>
                              <a:latin typeface="Cambria Math" panose="02040503050406030204" pitchFamily="18" charset="0"/>
                            </a:rPr>
                            <m:t>′</m:t>
                          </m:r>
                        </m:sup>
                      </m:sSup>
                    </m:oMath>
                  </m:oMathPara>
                </a14:m>
                <a:endParaRPr lang="en-US" sz="2100" dirty="0">
                  <a:solidFill>
                    <a:srgbClr val="ED0970"/>
                  </a:solidFill>
                </a:endParaRPr>
              </a:p>
            </p:txBody>
          </p:sp>
        </mc:Choice>
        <mc:Fallback xmlns="">
          <p:sp>
            <p:nvSpPr>
              <p:cNvPr id="27" name="TextBox 26">
                <a:extLst>
                  <a:ext uri="{FF2B5EF4-FFF2-40B4-BE49-F238E27FC236}">
                    <a16:creationId xmlns:a16="http://schemas.microsoft.com/office/drawing/2014/main" id="{9C5D5C80-D9A9-C922-8A40-FDF7871EC5C6}"/>
                  </a:ext>
                </a:extLst>
              </p:cNvPr>
              <p:cNvSpPr txBox="1">
                <a:spLocks noRot="1" noChangeAspect="1" noMove="1" noResize="1" noEditPoints="1" noAdjustHandles="1" noChangeArrowheads="1" noChangeShapeType="1" noTextEdit="1"/>
              </p:cNvSpPr>
              <p:nvPr/>
            </p:nvSpPr>
            <p:spPr>
              <a:xfrm rot="18946394">
                <a:off x="6422918" y="3243183"/>
                <a:ext cx="402546" cy="415498"/>
              </a:xfrm>
              <a:prstGeom prst="rect">
                <a:avLst/>
              </a:prstGeom>
              <a:blipFill>
                <a:blip r:embed="rId10"/>
                <a:stretch>
                  <a:fillRect/>
                </a:stretch>
              </a:blipFill>
            </p:spPr>
            <p:txBody>
              <a:bodyPr/>
              <a:lstStyle/>
              <a:p>
                <a:r>
                  <a:rPr lang="en-US">
                    <a:noFill/>
                  </a:rPr>
                  <a:t> </a:t>
                </a:r>
              </a:p>
            </p:txBody>
          </p:sp>
        </mc:Fallback>
      </mc:AlternateContent>
      <p:sp>
        <p:nvSpPr>
          <p:cNvPr id="29" name="Oval 28">
            <a:extLst>
              <a:ext uri="{FF2B5EF4-FFF2-40B4-BE49-F238E27FC236}">
                <a16:creationId xmlns:a16="http://schemas.microsoft.com/office/drawing/2014/main" id="{8650B75C-DB32-0542-3AC4-367BF9E58290}"/>
              </a:ext>
            </a:extLst>
          </p:cNvPr>
          <p:cNvSpPr/>
          <p:nvPr/>
        </p:nvSpPr>
        <p:spPr>
          <a:xfrm>
            <a:off x="8438695" y="5042893"/>
            <a:ext cx="103562" cy="103875"/>
          </a:xfrm>
          <a:prstGeom prst="ellipse">
            <a:avLst/>
          </a:prstGeom>
          <a:ln/>
          <a:effectLst>
            <a:outerShdw blurRad="63500" sx="200000" sy="200000" algn="ctr" rotWithShape="0">
              <a:schemeClr val="accent4">
                <a:lumMod val="75000"/>
                <a:alpha val="40000"/>
              </a:scheme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dirty="0"/>
          </a:p>
        </p:txBody>
      </p:sp>
      <p:sp>
        <p:nvSpPr>
          <p:cNvPr id="30" name="TextBox 29">
            <a:extLst>
              <a:ext uri="{FF2B5EF4-FFF2-40B4-BE49-F238E27FC236}">
                <a16:creationId xmlns:a16="http://schemas.microsoft.com/office/drawing/2014/main" id="{46EDA965-613F-CB95-8011-9BCA810C6A51}"/>
              </a:ext>
            </a:extLst>
          </p:cNvPr>
          <p:cNvSpPr txBox="1"/>
          <p:nvPr/>
        </p:nvSpPr>
        <p:spPr>
          <a:xfrm>
            <a:off x="7122331" y="5186585"/>
            <a:ext cx="732141" cy="507831"/>
          </a:xfrm>
          <a:prstGeom prst="rect">
            <a:avLst/>
          </a:prstGeom>
          <a:noFill/>
        </p:spPr>
        <p:txBody>
          <a:bodyPr wrap="square" rtlCol="0">
            <a:spAutoFit/>
          </a:bodyPr>
          <a:lstStyle/>
          <a:p>
            <a:pPr algn="ctr"/>
            <a:r>
              <a:rPr lang="en-US" sz="1350" dirty="0"/>
              <a:t>Beam Center</a:t>
            </a:r>
          </a:p>
        </p:txBody>
      </p:sp>
      <p:cxnSp>
        <p:nvCxnSpPr>
          <p:cNvPr id="31" name="Straight Arrow Connector 30">
            <a:extLst>
              <a:ext uri="{FF2B5EF4-FFF2-40B4-BE49-F238E27FC236}">
                <a16:creationId xmlns:a16="http://schemas.microsoft.com/office/drawing/2014/main" id="{27AE482B-7CCF-9719-23E5-97641013E76C}"/>
              </a:ext>
            </a:extLst>
          </p:cNvPr>
          <p:cNvCxnSpPr>
            <a:cxnSpLocks/>
            <a:stCxn id="30" idx="3"/>
            <a:endCxn id="29" idx="3"/>
          </p:cNvCxnSpPr>
          <p:nvPr/>
        </p:nvCxnSpPr>
        <p:spPr>
          <a:xfrm flipV="1">
            <a:off x="7854472" y="5131556"/>
            <a:ext cx="599389" cy="308945"/>
          </a:xfrm>
          <a:prstGeom prst="straightConnector1">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A1A5A94-6969-8783-A5B1-7572237DB0F3}"/>
              </a:ext>
            </a:extLst>
          </p:cNvPr>
          <p:cNvCxnSpPr>
            <a:cxnSpLocks/>
          </p:cNvCxnSpPr>
          <p:nvPr/>
        </p:nvCxnSpPr>
        <p:spPr>
          <a:xfrm>
            <a:off x="3042967" y="5092929"/>
            <a:ext cx="2286000" cy="0"/>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CE88978-9569-C59A-2CC7-E2B8625B222F}"/>
                  </a:ext>
                </a:extLst>
              </p:cNvPr>
              <p:cNvSpPr txBox="1"/>
              <p:nvPr/>
            </p:nvSpPr>
            <p:spPr>
              <a:xfrm>
                <a:off x="6451799" y="5058844"/>
                <a:ext cx="409599"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100" b="0" i="1" smtClean="0">
                              <a:solidFill>
                                <a:schemeClr val="accent1"/>
                              </a:solidFill>
                              <a:latin typeface="Cambria Math" panose="02040503050406030204" pitchFamily="18" charset="0"/>
                            </a:rPr>
                          </m:ctrlPr>
                        </m:sSubPr>
                        <m:e>
                          <m:r>
                            <a:rPr lang="en-US" sz="2100" i="1" smtClean="0">
                              <a:solidFill>
                                <a:schemeClr val="accent1"/>
                              </a:solidFill>
                              <a:latin typeface="Cambria Math" panose="02040503050406030204" pitchFamily="18" charset="0"/>
                            </a:rPr>
                            <m:t>𝑑</m:t>
                          </m:r>
                        </m:e>
                        <m:sub>
                          <m:r>
                            <a:rPr lang="en-US" sz="2100" b="0" i="1" smtClean="0">
                              <a:solidFill>
                                <a:schemeClr val="accent1"/>
                              </a:solidFill>
                              <a:latin typeface="Cambria Math" panose="02040503050406030204" pitchFamily="18" charset="0"/>
                            </a:rPr>
                            <m:t>2</m:t>
                          </m:r>
                        </m:sub>
                      </m:sSub>
                    </m:oMath>
                  </m:oMathPara>
                </a14:m>
                <a:endParaRPr lang="en-US" sz="2100" b="0" dirty="0">
                  <a:solidFill>
                    <a:schemeClr val="accent1"/>
                  </a:solidFill>
                </a:endParaRPr>
              </a:p>
            </p:txBody>
          </p:sp>
        </mc:Choice>
        <mc:Fallback xmlns="">
          <p:sp>
            <p:nvSpPr>
              <p:cNvPr id="44" name="TextBox 43">
                <a:extLst>
                  <a:ext uri="{FF2B5EF4-FFF2-40B4-BE49-F238E27FC236}">
                    <a16:creationId xmlns:a16="http://schemas.microsoft.com/office/drawing/2014/main" id="{7CE88978-9569-C59A-2CC7-E2B8625B222F}"/>
                  </a:ext>
                </a:extLst>
              </p:cNvPr>
              <p:cNvSpPr txBox="1">
                <a:spLocks noRot="1" noChangeAspect="1" noMove="1" noResize="1" noEditPoints="1" noAdjustHandles="1" noChangeArrowheads="1" noChangeShapeType="1" noTextEdit="1"/>
              </p:cNvSpPr>
              <p:nvPr/>
            </p:nvSpPr>
            <p:spPr>
              <a:xfrm>
                <a:off x="6451799" y="5058844"/>
                <a:ext cx="409599" cy="415498"/>
              </a:xfrm>
              <a:prstGeom prst="rect">
                <a:avLst/>
              </a:prstGeom>
              <a:blipFill>
                <a:blip r:embed="rId11"/>
                <a:stretch>
                  <a:fillRect l="-1471" r="-4412"/>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85145ABE-8A3E-DA53-5CDE-4711F22476FB}"/>
              </a:ext>
            </a:extLst>
          </p:cNvPr>
          <p:cNvSpPr/>
          <p:nvPr/>
        </p:nvSpPr>
        <p:spPr>
          <a:xfrm>
            <a:off x="2991990" y="5010626"/>
            <a:ext cx="137160" cy="1361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36F1C627-ED64-3570-5D85-3C39C46EE1C6}"/>
              </a:ext>
            </a:extLst>
          </p:cNvPr>
          <p:cNvSpPr txBox="1"/>
          <p:nvPr/>
        </p:nvSpPr>
        <p:spPr>
          <a:xfrm>
            <a:off x="1905491" y="4494877"/>
            <a:ext cx="959553" cy="300082"/>
          </a:xfrm>
          <a:prstGeom prst="rect">
            <a:avLst/>
          </a:prstGeom>
          <a:noFill/>
        </p:spPr>
        <p:txBody>
          <a:bodyPr wrap="square" rtlCol="0">
            <a:spAutoFit/>
          </a:bodyPr>
          <a:lstStyle/>
          <a:p>
            <a:r>
              <a:rPr lang="en-US" sz="1350" dirty="0"/>
              <a:t>CCD Pivot</a:t>
            </a:r>
          </a:p>
        </p:txBody>
      </p:sp>
      <p:cxnSp>
        <p:nvCxnSpPr>
          <p:cNvPr id="55" name="Straight Arrow Connector 54">
            <a:extLst>
              <a:ext uri="{FF2B5EF4-FFF2-40B4-BE49-F238E27FC236}">
                <a16:creationId xmlns:a16="http://schemas.microsoft.com/office/drawing/2014/main" id="{BD2691B5-A058-7942-FBC4-7F869B7EDC02}"/>
              </a:ext>
            </a:extLst>
          </p:cNvPr>
          <p:cNvCxnSpPr>
            <a:cxnSpLocks/>
            <a:stCxn id="3" idx="3"/>
          </p:cNvCxnSpPr>
          <p:nvPr/>
        </p:nvCxnSpPr>
        <p:spPr>
          <a:xfrm>
            <a:off x="2452244" y="5097861"/>
            <a:ext cx="913173"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CB4997D4-47C2-EA9B-1AB5-2659102DB7D9}"/>
              </a:ext>
            </a:extLst>
          </p:cNvPr>
          <p:cNvCxnSpPr>
            <a:stCxn id="47" idx="2"/>
            <a:endCxn id="46" idx="0"/>
          </p:cNvCxnSpPr>
          <p:nvPr/>
        </p:nvCxnSpPr>
        <p:spPr>
          <a:xfrm rot="16200000" flipH="1">
            <a:off x="2615086" y="4565141"/>
            <a:ext cx="215667" cy="67530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666D204-6E27-DDD7-5C6A-0A78130EC1E7}"/>
              </a:ext>
            </a:extLst>
          </p:cNvPr>
          <p:cNvCxnSpPr>
            <a:cxnSpLocks/>
            <a:stCxn id="29" idx="4"/>
            <a:endCxn id="79" idx="0"/>
          </p:cNvCxnSpPr>
          <p:nvPr/>
        </p:nvCxnSpPr>
        <p:spPr>
          <a:xfrm>
            <a:off x="8490476" y="5146768"/>
            <a:ext cx="0" cy="1120181"/>
          </a:xfrm>
          <a:prstGeom prst="line">
            <a:avLst/>
          </a:prstGeom>
          <a:ln w="12700">
            <a:solidFill>
              <a:schemeClr val="accent4">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9" name="Right Brace 78">
            <a:extLst>
              <a:ext uri="{FF2B5EF4-FFF2-40B4-BE49-F238E27FC236}">
                <a16:creationId xmlns:a16="http://schemas.microsoft.com/office/drawing/2014/main" id="{05DC3D00-12C4-009C-A962-F1C53BF48580}"/>
              </a:ext>
            </a:extLst>
          </p:cNvPr>
          <p:cNvSpPr/>
          <p:nvPr/>
        </p:nvSpPr>
        <p:spPr>
          <a:xfrm rot="5400000">
            <a:off x="8197892" y="6158884"/>
            <a:ext cx="184519" cy="400649"/>
          </a:xfrm>
          <a:prstGeom prst="rightBrac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65A6164F-5E3E-39CF-2C2B-0792FEC8A967}"/>
              </a:ext>
            </a:extLst>
          </p:cNvPr>
          <p:cNvGrpSpPr/>
          <p:nvPr/>
        </p:nvGrpSpPr>
        <p:grpSpPr>
          <a:xfrm>
            <a:off x="28643" y="520560"/>
            <a:ext cx="3124239" cy="3015187"/>
            <a:chOff x="119954" y="69956"/>
            <a:chExt cx="3124239" cy="3015187"/>
          </a:xfrm>
        </p:grpSpPr>
        <p:cxnSp>
          <p:nvCxnSpPr>
            <p:cNvPr id="92" name="Straight Arrow Connector 91">
              <a:extLst>
                <a:ext uri="{FF2B5EF4-FFF2-40B4-BE49-F238E27FC236}">
                  <a16:creationId xmlns:a16="http://schemas.microsoft.com/office/drawing/2014/main" id="{8DE90BF7-9357-E1F0-BD3E-62EBDBDE4254}"/>
                </a:ext>
              </a:extLst>
            </p:cNvPr>
            <p:cNvCxnSpPr>
              <a:cxnSpLocks/>
            </p:cNvCxnSpPr>
            <p:nvPr/>
          </p:nvCxnSpPr>
          <p:spPr>
            <a:xfrm flipV="1">
              <a:off x="166370" y="69956"/>
              <a:ext cx="2041674" cy="2500455"/>
            </a:xfrm>
            <a:prstGeom prst="straightConnector1">
              <a:avLst/>
            </a:prstGeom>
            <a:ln w="28575">
              <a:solidFill>
                <a:srgbClr val="ED097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6" name="Arc 95">
              <a:extLst>
                <a:ext uri="{FF2B5EF4-FFF2-40B4-BE49-F238E27FC236}">
                  <a16:creationId xmlns:a16="http://schemas.microsoft.com/office/drawing/2014/main" id="{5D65E1F8-B773-159E-5171-A4FFCF8FF316}"/>
                </a:ext>
              </a:extLst>
            </p:cNvPr>
            <p:cNvSpPr/>
            <p:nvPr/>
          </p:nvSpPr>
          <p:spPr>
            <a:xfrm rot="576107">
              <a:off x="119954" y="1990810"/>
              <a:ext cx="764651" cy="1094333"/>
            </a:xfrm>
            <a:prstGeom prst="arc">
              <a:avLst>
                <a:gd name="adj1" fmla="val 16582677"/>
                <a:gd name="adj2" fmla="val 2137927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99" name="Straight Arrow Connector 98">
              <a:extLst>
                <a:ext uri="{FF2B5EF4-FFF2-40B4-BE49-F238E27FC236}">
                  <a16:creationId xmlns:a16="http://schemas.microsoft.com/office/drawing/2014/main" id="{C76E66A6-F5A9-F0BD-4AF5-F43BA5BBD35F}"/>
                </a:ext>
              </a:extLst>
            </p:cNvPr>
            <p:cNvCxnSpPr>
              <a:cxnSpLocks/>
            </p:cNvCxnSpPr>
            <p:nvPr/>
          </p:nvCxnSpPr>
          <p:spPr>
            <a:xfrm>
              <a:off x="166370" y="2570411"/>
              <a:ext cx="307782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0D0DAB8-76FB-F1AC-83DD-77ACA9060DD8}"/>
                  </a:ext>
                </a:extLst>
              </p:cNvPr>
              <p:cNvSpPr txBox="1"/>
              <p:nvPr/>
            </p:nvSpPr>
            <p:spPr>
              <a:xfrm>
                <a:off x="1762949" y="1691396"/>
                <a:ext cx="399275"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b="0" i="1" smtClean="0">
                          <a:solidFill>
                            <a:schemeClr val="accent6">
                              <a:lumMod val="75000"/>
                            </a:schemeClr>
                          </a:solidFill>
                          <a:latin typeface="Cambria Math" panose="02040503050406030204" pitchFamily="18" charset="0"/>
                        </a:rPr>
                        <m:t>h</m:t>
                      </m:r>
                    </m:oMath>
                  </m:oMathPara>
                </a14:m>
                <a:endParaRPr lang="en-US" sz="2100" dirty="0">
                  <a:solidFill>
                    <a:schemeClr val="accent6">
                      <a:lumMod val="75000"/>
                    </a:schemeClr>
                  </a:solidFill>
                </a:endParaRPr>
              </a:p>
            </p:txBody>
          </p:sp>
        </mc:Choice>
        <mc:Fallback xmlns="">
          <p:sp>
            <p:nvSpPr>
              <p:cNvPr id="89" name="TextBox 88">
                <a:extLst>
                  <a:ext uri="{FF2B5EF4-FFF2-40B4-BE49-F238E27FC236}">
                    <a16:creationId xmlns:a16="http://schemas.microsoft.com/office/drawing/2014/main" id="{00D0DAB8-76FB-F1AC-83DD-77ACA9060DD8}"/>
                  </a:ext>
                </a:extLst>
              </p:cNvPr>
              <p:cNvSpPr txBox="1">
                <a:spLocks noRot="1" noChangeAspect="1" noMove="1" noResize="1" noEditPoints="1" noAdjustHandles="1" noChangeArrowheads="1" noChangeShapeType="1" noTextEdit="1"/>
              </p:cNvSpPr>
              <p:nvPr/>
            </p:nvSpPr>
            <p:spPr>
              <a:xfrm>
                <a:off x="1762949" y="1691396"/>
                <a:ext cx="399275" cy="415498"/>
              </a:xfrm>
              <a:prstGeom prst="rect">
                <a:avLst/>
              </a:prstGeom>
              <a:blipFill>
                <a:blip r:embed="rId12"/>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6B728B5A-9B92-50E4-5EC7-AE7C260D1319}"/>
              </a:ext>
            </a:extLst>
          </p:cNvPr>
          <p:cNvCxnSpPr>
            <a:cxnSpLocks/>
          </p:cNvCxnSpPr>
          <p:nvPr/>
        </p:nvCxnSpPr>
        <p:spPr>
          <a:xfrm flipH="1" flipV="1">
            <a:off x="2117633" y="500030"/>
            <a:ext cx="698509" cy="1714115"/>
          </a:xfrm>
          <a:prstGeom prst="straightConnector1">
            <a:avLst/>
          </a:prstGeom>
          <a:ln w="28575">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DD10A7E-7D1D-4A2A-B66D-C93B2BD5ABD2}"/>
                  </a:ext>
                </a:extLst>
              </p:cNvPr>
              <p:cNvSpPr txBox="1"/>
              <p:nvPr/>
            </p:nvSpPr>
            <p:spPr>
              <a:xfrm>
                <a:off x="2605720" y="1391830"/>
                <a:ext cx="282224"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b="0" i="1" smtClean="0">
                          <a:solidFill>
                            <a:srgbClr val="00B0F0"/>
                          </a:solidFill>
                          <a:latin typeface="Cambria Math" panose="02040503050406030204" pitchFamily="18" charset="0"/>
                        </a:rPr>
                        <m:t>𝒴</m:t>
                      </m:r>
                    </m:oMath>
                  </m:oMathPara>
                </a14:m>
                <a:endParaRPr lang="en-US" sz="2100" dirty="0">
                  <a:solidFill>
                    <a:srgbClr val="00B0F0"/>
                  </a:solidFill>
                </a:endParaRPr>
              </a:p>
            </p:txBody>
          </p:sp>
        </mc:Choice>
        <mc:Fallback xmlns="">
          <p:sp>
            <p:nvSpPr>
              <p:cNvPr id="93" name="TextBox 92">
                <a:extLst>
                  <a:ext uri="{FF2B5EF4-FFF2-40B4-BE49-F238E27FC236}">
                    <a16:creationId xmlns:a16="http://schemas.microsoft.com/office/drawing/2014/main" id="{4DD10A7E-7D1D-4A2A-B66D-C93B2BD5ABD2}"/>
                  </a:ext>
                </a:extLst>
              </p:cNvPr>
              <p:cNvSpPr txBox="1">
                <a:spLocks noRot="1" noChangeAspect="1" noMove="1" noResize="1" noEditPoints="1" noAdjustHandles="1" noChangeArrowheads="1" noChangeShapeType="1" noTextEdit="1"/>
              </p:cNvSpPr>
              <p:nvPr/>
            </p:nvSpPr>
            <p:spPr>
              <a:xfrm>
                <a:off x="2605720" y="1391830"/>
                <a:ext cx="282224" cy="415498"/>
              </a:xfrm>
              <a:prstGeom prst="rect">
                <a:avLst/>
              </a:prstGeom>
              <a:blipFill>
                <a:blip r:embed="rId13"/>
                <a:stretch>
                  <a:fillRect l="-10638" r="-42553"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F931EEC2-EF59-3413-40E8-1CF72561CD6E}"/>
                  </a:ext>
                </a:extLst>
              </p:cNvPr>
              <p:cNvSpPr txBox="1"/>
              <p:nvPr/>
            </p:nvSpPr>
            <p:spPr>
              <a:xfrm>
                <a:off x="805174" y="1300690"/>
                <a:ext cx="442750"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b="0" i="1" smtClean="0">
                          <a:solidFill>
                            <a:srgbClr val="ED0970"/>
                          </a:solidFill>
                          <a:latin typeface="Cambria Math" panose="02040503050406030204" pitchFamily="18" charset="0"/>
                        </a:rPr>
                        <m:t>𝑟</m:t>
                      </m:r>
                      <m:r>
                        <a:rPr lang="en-US" sz="2100" b="0" i="1" smtClean="0">
                          <a:solidFill>
                            <a:srgbClr val="ED0970"/>
                          </a:solidFill>
                          <a:latin typeface="Cambria Math" panose="02040503050406030204" pitchFamily="18" charset="0"/>
                        </a:rPr>
                        <m:t>′</m:t>
                      </m:r>
                    </m:oMath>
                  </m:oMathPara>
                </a14:m>
                <a:endParaRPr lang="en-US" sz="2100" b="0" dirty="0">
                  <a:solidFill>
                    <a:srgbClr val="ED0970"/>
                  </a:solidFill>
                </a:endParaRPr>
              </a:p>
            </p:txBody>
          </p:sp>
        </mc:Choice>
        <mc:Fallback xmlns="">
          <p:sp>
            <p:nvSpPr>
              <p:cNvPr id="94" name="TextBox 93">
                <a:extLst>
                  <a:ext uri="{FF2B5EF4-FFF2-40B4-BE49-F238E27FC236}">
                    <a16:creationId xmlns:a16="http://schemas.microsoft.com/office/drawing/2014/main" id="{F931EEC2-EF59-3413-40E8-1CF72561CD6E}"/>
                  </a:ext>
                </a:extLst>
              </p:cNvPr>
              <p:cNvSpPr txBox="1">
                <a:spLocks noRot="1" noChangeAspect="1" noMove="1" noResize="1" noEditPoints="1" noAdjustHandles="1" noChangeArrowheads="1" noChangeShapeType="1" noTextEdit="1"/>
              </p:cNvSpPr>
              <p:nvPr/>
            </p:nvSpPr>
            <p:spPr>
              <a:xfrm>
                <a:off x="805174" y="1300690"/>
                <a:ext cx="442750" cy="41549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D7E047E-5268-ABE1-8804-2E28375D70D9}"/>
                  </a:ext>
                </a:extLst>
              </p:cNvPr>
              <p:cNvSpPr txBox="1"/>
              <p:nvPr/>
            </p:nvSpPr>
            <p:spPr>
              <a:xfrm>
                <a:off x="28563" y="3319751"/>
                <a:ext cx="1004954"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100" b="0" i="1" smtClean="0">
                              <a:latin typeface="Cambria Math" panose="02040503050406030204" pitchFamily="18" charset="0"/>
                            </a:rPr>
                          </m:ctrlPr>
                        </m:sSubPr>
                        <m:e>
                          <m:r>
                            <a:rPr lang="en-US" sz="2100" i="1" smtClean="0">
                              <a:latin typeface="Cambria Math" panose="02040503050406030204" pitchFamily="18" charset="0"/>
                            </a:rPr>
                            <m:t>𝑑</m:t>
                          </m:r>
                        </m:e>
                        <m:sub>
                          <m:r>
                            <a:rPr lang="en-US" sz="2100" b="0" i="1" smtClean="0">
                              <a:latin typeface="Cambria Math" panose="02040503050406030204" pitchFamily="18" charset="0"/>
                            </a:rPr>
                            <m:t>2</m:t>
                          </m:r>
                        </m:sub>
                      </m:sSub>
                      <m:r>
                        <a:rPr lang="en-US" sz="2100" i="1">
                          <a:latin typeface="Cambria Math" panose="02040503050406030204" pitchFamily="18" charset="0"/>
                        </a:rPr>
                        <m:t>+</m:t>
                      </m:r>
                      <m:r>
                        <a:rPr lang="en-US" sz="2100" i="1">
                          <a:latin typeface="Cambria Math" panose="02040503050406030204" pitchFamily="18" charset="0"/>
                        </a:rPr>
                        <m:t>𝑎</m:t>
                      </m:r>
                    </m:oMath>
                  </m:oMathPara>
                </a14:m>
                <a:endParaRPr lang="en-US" sz="2100" dirty="0"/>
              </a:p>
            </p:txBody>
          </p:sp>
        </mc:Choice>
        <mc:Fallback xmlns="">
          <p:sp>
            <p:nvSpPr>
              <p:cNvPr id="95" name="TextBox 94">
                <a:extLst>
                  <a:ext uri="{FF2B5EF4-FFF2-40B4-BE49-F238E27FC236}">
                    <a16:creationId xmlns:a16="http://schemas.microsoft.com/office/drawing/2014/main" id="{9D7E047E-5268-ABE1-8804-2E28375D70D9}"/>
                  </a:ext>
                </a:extLst>
              </p:cNvPr>
              <p:cNvSpPr txBox="1">
                <a:spLocks noRot="1" noChangeAspect="1" noMove="1" noResize="1" noEditPoints="1" noAdjustHandles="1" noChangeArrowheads="1" noChangeShapeType="1" noTextEdit="1"/>
              </p:cNvSpPr>
              <p:nvPr/>
            </p:nvSpPr>
            <p:spPr>
              <a:xfrm>
                <a:off x="28563" y="3319751"/>
                <a:ext cx="1004954" cy="415498"/>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E703DC5E-FB09-9D93-CEB7-0A380CAB65DD}"/>
                  </a:ext>
                </a:extLst>
              </p:cNvPr>
              <p:cNvSpPr txBox="1"/>
              <p:nvPr/>
            </p:nvSpPr>
            <p:spPr>
              <a:xfrm>
                <a:off x="737611" y="2431888"/>
                <a:ext cx="417230"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b="0" i="1" smtClean="0">
                          <a:solidFill>
                            <a:schemeClr val="tx1"/>
                          </a:solidFill>
                          <a:latin typeface="Cambria Math" panose="02040503050406030204" pitchFamily="18" charset="0"/>
                        </a:rPr>
                        <m:t>𝛽</m:t>
                      </m:r>
                    </m:oMath>
                  </m:oMathPara>
                </a14:m>
                <a:endParaRPr lang="en-US" sz="2100" b="0" dirty="0">
                  <a:solidFill>
                    <a:schemeClr val="tx1"/>
                  </a:solidFill>
                </a:endParaRPr>
              </a:p>
            </p:txBody>
          </p:sp>
        </mc:Choice>
        <mc:Fallback xmlns="">
          <p:sp>
            <p:nvSpPr>
              <p:cNvPr id="97" name="TextBox 96">
                <a:extLst>
                  <a:ext uri="{FF2B5EF4-FFF2-40B4-BE49-F238E27FC236}">
                    <a16:creationId xmlns:a16="http://schemas.microsoft.com/office/drawing/2014/main" id="{E703DC5E-FB09-9D93-CEB7-0A380CAB65DD}"/>
                  </a:ext>
                </a:extLst>
              </p:cNvPr>
              <p:cNvSpPr txBox="1">
                <a:spLocks noRot="1" noChangeAspect="1" noMove="1" noResize="1" noEditPoints="1" noAdjustHandles="1" noChangeArrowheads="1" noChangeShapeType="1" noTextEdit="1"/>
              </p:cNvSpPr>
              <p:nvPr/>
            </p:nvSpPr>
            <p:spPr>
              <a:xfrm>
                <a:off x="737611" y="2431888"/>
                <a:ext cx="417230" cy="415498"/>
              </a:xfrm>
              <a:prstGeom prst="rect">
                <a:avLst/>
              </a:prstGeom>
              <a:blipFill>
                <a:blip r:embed="rId16"/>
                <a:stretch>
                  <a:fillRect b="-14706"/>
                </a:stretch>
              </a:blipFill>
            </p:spPr>
            <p:txBody>
              <a:bodyPr/>
              <a:lstStyle/>
              <a:p>
                <a:r>
                  <a:rPr lang="en-US">
                    <a:noFill/>
                  </a:rPr>
                  <a:t> </a:t>
                </a:r>
              </a:p>
            </p:txBody>
          </p:sp>
        </mc:Fallback>
      </mc:AlternateContent>
      <p:sp>
        <p:nvSpPr>
          <p:cNvPr id="98" name="Oval 97">
            <a:extLst>
              <a:ext uri="{FF2B5EF4-FFF2-40B4-BE49-F238E27FC236}">
                <a16:creationId xmlns:a16="http://schemas.microsoft.com/office/drawing/2014/main" id="{3EEDA295-C399-6E57-CC7B-549983242C13}"/>
              </a:ext>
            </a:extLst>
          </p:cNvPr>
          <p:cNvSpPr/>
          <p:nvPr/>
        </p:nvSpPr>
        <p:spPr>
          <a:xfrm>
            <a:off x="3102001" y="2948548"/>
            <a:ext cx="103562" cy="103875"/>
          </a:xfrm>
          <a:prstGeom prst="ellipse">
            <a:avLst/>
          </a:prstGeom>
          <a:ln/>
          <a:effectLst>
            <a:outerShdw blurRad="63500" sx="200000" sy="200000" algn="ctr" rotWithShape="0">
              <a:schemeClr val="accent4">
                <a:lumMod val="75000"/>
                <a:alpha val="40000"/>
              </a:scheme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dirty="0"/>
          </a:p>
        </p:txBody>
      </p:sp>
      <p:cxnSp>
        <p:nvCxnSpPr>
          <p:cNvPr id="101" name="Straight Connector 100">
            <a:extLst>
              <a:ext uri="{FF2B5EF4-FFF2-40B4-BE49-F238E27FC236}">
                <a16:creationId xmlns:a16="http://schemas.microsoft.com/office/drawing/2014/main" id="{F9C47DC4-8A38-A4FE-2D89-A76945B95FFB}"/>
              </a:ext>
            </a:extLst>
          </p:cNvPr>
          <p:cNvCxnSpPr/>
          <p:nvPr/>
        </p:nvCxnSpPr>
        <p:spPr>
          <a:xfrm>
            <a:off x="2112456" y="500030"/>
            <a:ext cx="0" cy="2500455"/>
          </a:xfrm>
          <a:prstGeom prst="line">
            <a:avLst/>
          </a:prstGeom>
          <a:ln w="38100">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2" name="Arc 101">
            <a:extLst>
              <a:ext uri="{FF2B5EF4-FFF2-40B4-BE49-F238E27FC236}">
                <a16:creationId xmlns:a16="http://schemas.microsoft.com/office/drawing/2014/main" id="{BCF6D835-7756-872C-E0D7-C3FCD2AF47C0}"/>
              </a:ext>
            </a:extLst>
          </p:cNvPr>
          <p:cNvSpPr/>
          <p:nvPr/>
        </p:nvSpPr>
        <p:spPr>
          <a:xfrm rot="15457715">
            <a:off x="2737678" y="2655857"/>
            <a:ext cx="704058" cy="656744"/>
          </a:xfrm>
          <a:prstGeom prst="arc">
            <a:avLst>
              <a:gd name="adj1" fmla="val 16582677"/>
              <a:gd name="adj2" fmla="val 2137927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F0E869D-D36B-A833-AF90-55F573E50BA6}"/>
                  </a:ext>
                </a:extLst>
              </p:cNvPr>
              <p:cNvSpPr txBox="1"/>
              <p:nvPr/>
            </p:nvSpPr>
            <p:spPr>
              <a:xfrm>
                <a:off x="2437572" y="2466259"/>
                <a:ext cx="346377"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b="0" i="1" smtClean="0">
                          <a:solidFill>
                            <a:schemeClr val="tx1"/>
                          </a:solidFill>
                          <a:latin typeface="Cambria Math" panose="02040503050406030204" pitchFamily="18" charset="0"/>
                        </a:rPr>
                        <m:t>𝑗</m:t>
                      </m:r>
                    </m:oMath>
                  </m:oMathPara>
                </a14:m>
                <a:endParaRPr lang="en-US" sz="2100" b="0" dirty="0">
                  <a:solidFill>
                    <a:schemeClr val="tx1"/>
                  </a:solidFill>
                </a:endParaRPr>
              </a:p>
            </p:txBody>
          </p:sp>
        </mc:Choice>
        <mc:Fallback xmlns="">
          <p:sp>
            <p:nvSpPr>
              <p:cNvPr id="103" name="TextBox 102">
                <a:extLst>
                  <a:ext uri="{FF2B5EF4-FFF2-40B4-BE49-F238E27FC236}">
                    <a16:creationId xmlns:a16="http://schemas.microsoft.com/office/drawing/2014/main" id="{DF0E869D-D36B-A833-AF90-55F573E50BA6}"/>
                  </a:ext>
                </a:extLst>
              </p:cNvPr>
              <p:cNvSpPr txBox="1">
                <a:spLocks noRot="1" noChangeAspect="1" noMove="1" noResize="1" noEditPoints="1" noAdjustHandles="1" noChangeArrowheads="1" noChangeShapeType="1" noTextEdit="1"/>
              </p:cNvSpPr>
              <p:nvPr/>
            </p:nvSpPr>
            <p:spPr>
              <a:xfrm>
                <a:off x="2437572" y="2466259"/>
                <a:ext cx="346377" cy="415498"/>
              </a:xfrm>
              <a:prstGeom prst="rect">
                <a:avLst/>
              </a:prstGeom>
              <a:blipFill>
                <a:blip r:embed="rId17"/>
                <a:stretch>
                  <a:fillRect b="-13235"/>
                </a:stretch>
              </a:blipFill>
            </p:spPr>
            <p:txBody>
              <a:bodyPr/>
              <a:lstStyle/>
              <a:p>
                <a:r>
                  <a:rPr lang="en-US">
                    <a:noFill/>
                  </a:rPr>
                  <a:t> </a:t>
                </a:r>
              </a:p>
            </p:txBody>
          </p:sp>
        </mc:Fallback>
      </mc:AlternateContent>
      <p:sp>
        <p:nvSpPr>
          <p:cNvPr id="104" name="Right Brace 103">
            <a:extLst>
              <a:ext uri="{FF2B5EF4-FFF2-40B4-BE49-F238E27FC236}">
                <a16:creationId xmlns:a16="http://schemas.microsoft.com/office/drawing/2014/main" id="{9A21454C-0A67-7312-CBAF-A8C423FF2473}"/>
              </a:ext>
            </a:extLst>
          </p:cNvPr>
          <p:cNvSpPr/>
          <p:nvPr/>
        </p:nvSpPr>
        <p:spPr>
          <a:xfrm rot="5400000">
            <a:off x="1409455" y="1661718"/>
            <a:ext cx="443865" cy="3095341"/>
          </a:xfrm>
          <a:prstGeom prst="rightBrace">
            <a:avLst>
              <a:gd name="adj1" fmla="val 8333"/>
              <a:gd name="adj2" fmla="val 8614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7" name="Half Frame 106">
            <a:extLst>
              <a:ext uri="{FF2B5EF4-FFF2-40B4-BE49-F238E27FC236}">
                <a16:creationId xmlns:a16="http://schemas.microsoft.com/office/drawing/2014/main" id="{0E59433B-9118-908F-A9F6-BDA61EAB3E4D}"/>
              </a:ext>
            </a:extLst>
          </p:cNvPr>
          <p:cNvSpPr/>
          <p:nvPr/>
        </p:nvSpPr>
        <p:spPr>
          <a:xfrm>
            <a:off x="1813727" y="2714591"/>
            <a:ext cx="275699" cy="272865"/>
          </a:xfrm>
          <a:prstGeom prst="halfFrame">
            <a:avLst>
              <a:gd name="adj1" fmla="val 8462"/>
              <a:gd name="adj2" fmla="val 7152"/>
            </a:avLst>
          </a:prstGeom>
          <a:solidFill>
            <a:srgbClr val="FF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08" name="Right Brace 107">
            <a:extLst>
              <a:ext uri="{FF2B5EF4-FFF2-40B4-BE49-F238E27FC236}">
                <a16:creationId xmlns:a16="http://schemas.microsoft.com/office/drawing/2014/main" id="{BB803915-9421-0E4B-7082-9E4F2AC98C5E}"/>
              </a:ext>
            </a:extLst>
          </p:cNvPr>
          <p:cNvSpPr/>
          <p:nvPr/>
        </p:nvSpPr>
        <p:spPr>
          <a:xfrm rot="5400000">
            <a:off x="2408567" y="2735038"/>
            <a:ext cx="491722" cy="1063451"/>
          </a:xfrm>
          <a:prstGeom prst="rightBrace">
            <a:avLst>
              <a:gd name="adj1" fmla="val 8333"/>
              <a:gd name="adj2" fmla="val 49381"/>
            </a:avLst>
          </a:prstGeom>
          <a:ln w="19050">
            <a:solidFill>
              <a:srgbClr val="FF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9" name="Right Brace 108">
            <a:extLst>
              <a:ext uri="{FF2B5EF4-FFF2-40B4-BE49-F238E27FC236}">
                <a16:creationId xmlns:a16="http://schemas.microsoft.com/office/drawing/2014/main" id="{94649835-4230-26B4-0AB5-F65D3848C5F9}"/>
              </a:ext>
            </a:extLst>
          </p:cNvPr>
          <p:cNvSpPr/>
          <p:nvPr/>
        </p:nvSpPr>
        <p:spPr>
          <a:xfrm rot="5400000">
            <a:off x="820066" y="2242965"/>
            <a:ext cx="556041" cy="2028738"/>
          </a:xfrm>
          <a:prstGeom prst="rightBrace">
            <a:avLst>
              <a:gd name="adj1" fmla="val 8333"/>
              <a:gd name="adj2" fmla="val 37260"/>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0" name="TextBox 109">
            <a:extLst>
              <a:ext uri="{FF2B5EF4-FFF2-40B4-BE49-F238E27FC236}">
                <a16:creationId xmlns:a16="http://schemas.microsoft.com/office/drawing/2014/main" id="{E1457E8B-A925-EF60-111D-CA6972D01D34}"/>
              </a:ext>
            </a:extLst>
          </p:cNvPr>
          <p:cNvSpPr txBox="1"/>
          <p:nvPr/>
        </p:nvSpPr>
        <p:spPr>
          <a:xfrm>
            <a:off x="1090768" y="3393017"/>
            <a:ext cx="308098" cy="415498"/>
          </a:xfrm>
          <a:prstGeom prst="rect">
            <a:avLst/>
          </a:prstGeom>
          <a:noFill/>
        </p:spPr>
        <p:txBody>
          <a:bodyPr wrap="none" rtlCol="0">
            <a:spAutoFit/>
          </a:bodyPr>
          <a:lstStyle/>
          <a:p>
            <a:r>
              <a:rPr lang="en-US" sz="2100" dirty="0">
                <a:solidFill>
                  <a:srgbClr val="7030A0"/>
                </a:solidFill>
              </a:rPr>
              <a:t>F</a:t>
            </a:r>
          </a:p>
        </p:txBody>
      </p:sp>
      <p:sp>
        <p:nvSpPr>
          <p:cNvPr id="111" name="TextBox 110">
            <a:extLst>
              <a:ext uri="{FF2B5EF4-FFF2-40B4-BE49-F238E27FC236}">
                <a16:creationId xmlns:a16="http://schemas.microsoft.com/office/drawing/2014/main" id="{0289797A-107F-5E96-7521-1816A6080B57}"/>
              </a:ext>
            </a:extLst>
          </p:cNvPr>
          <p:cNvSpPr txBox="1"/>
          <p:nvPr/>
        </p:nvSpPr>
        <p:spPr>
          <a:xfrm>
            <a:off x="2456595" y="3380225"/>
            <a:ext cx="298480" cy="415498"/>
          </a:xfrm>
          <a:prstGeom prst="rect">
            <a:avLst/>
          </a:prstGeom>
          <a:noFill/>
        </p:spPr>
        <p:txBody>
          <a:bodyPr wrap="none" rtlCol="0">
            <a:spAutoFit/>
          </a:bodyPr>
          <a:lstStyle/>
          <a:p>
            <a:r>
              <a:rPr lang="en-US" sz="2100" dirty="0">
                <a:solidFill>
                  <a:srgbClr val="FF00FF"/>
                </a:solidFill>
              </a:rPr>
              <a:t>L</a:t>
            </a:r>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73729C40-B0DA-3C92-5E6D-9BEC8D6FDBC1}"/>
                  </a:ext>
                </a:extLst>
              </p:cNvPr>
              <p:cNvSpPr txBox="1"/>
              <p:nvPr/>
            </p:nvSpPr>
            <p:spPr>
              <a:xfrm>
                <a:off x="153589" y="125507"/>
                <a:ext cx="1058623" cy="338554"/>
              </a:xfrm>
              <a:prstGeom prst="rect">
                <a:avLst/>
              </a:prstGeom>
              <a:noFill/>
              <a:ln>
                <a:solidFill>
                  <a:schemeClr val="tx1"/>
                </a:solidFill>
              </a:ln>
            </p:spPr>
            <p:txBody>
              <a:bodyPr wrap="none" rtlCol="0">
                <a:spAutoFit/>
              </a:bodyPr>
              <a:lstStyle/>
              <a:p>
                <a:r>
                  <a:rPr lang="en-US" sz="1600" b="0" dirty="0"/>
                  <a:t>j</a:t>
                </a:r>
                <a14:m>
                  <m:oMath xmlns:m="http://schemas.openxmlformats.org/officeDocument/2006/math">
                    <m:r>
                      <a:rPr lang="en-US" sz="1600" b="0" i="1" smtClean="0">
                        <a:latin typeface="Cambria Math" panose="02040503050406030204" pitchFamily="18" charset="0"/>
                      </a:rPr>
                      <m:t>=90−</m:t>
                    </m:r>
                    <m:r>
                      <a:rPr lang="en-US" sz="1600" b="0" i="1" smtClean="0">
                        <a:latin typeface="Cambria Math" panose="02040503050406030204" pitchFamily="18" charset="0"/>
                      </a:rPr>
                      <m:t>𝜑</m:t>
                    </m:r>
                  </m:oMath>
                </a14:m>
                <a:endParaRPr lang="en-US" sz="1600" dirty="0"/>
              </a:p>
            </p:txBody>
          </p:sp>
        </mc:Choice>
        <mc:Fallback xmlns="">
          <p:sp>
            <p:nvSpPr>
              <p:cNvPr id="112" name="TextBox 111">
                <a:extLst>
                  <a:ext uri="{FF2B5EF4-FFF2-40B4-BE49-F238E27FC236}">
                    <a16:creationId xmlns:a16="http://schemas.microsoft.com/office/drawing/2014/main" id="{73729C40-B0DA-3C92-5E6D-9BEC8D6FDBC1}"/>
                  </a:ext>
                </a:extLst>
              </p:cNvPr>
              <p:cNvSpPr txBox="1">
                <a:spLocks noRot="1" noChangeAspect="1" noMove="1" noResize="1" noEditPoints="1" noAdjustHandles="1" noChangeArrowheads="1" noChangeShapeType="1" noTextEdit="1"/>
              </p:cNvSpPr>
              <p:nvPr/>
            </p:nvSpPr>
            <p:spPr>
              <a:xfrm>
                <a:off x="153589" y="125507"/>
                <a:ext cx="1058623" cy="338554"/>
              </a:xfrm>
              <a:prstGeom prst="rect">
                <a:avLst/>
              </a:prstGeom>
              <a:blipFill>
                <a:blip r:embed="rId18"/>
                <a:stretch>
                  <a:fillRect l="-2273" t="-3509" b="-2105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848079B3-70BE-9EA8-44B1-A8173AD6B411}"/>
                  </a:ext>
                </a:extLst>
              </p:cNvPr>
              <p:cNvSpPr txBox="1"/>
              <p:nvPr/>
            </p:nvSpPr>
            <p:spPr>
              <a:xfrm>
                <a:off x="1483513" y="125507"/>
                <a:ext cx="1751120" cy="338554"/>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𝒴</m:t>
                      </m:r>
                      <m:r>
                        <a:rPr lang="en-US" sz="1600" b="0" i="1" smtClean="0">
                          <a:latin typeface="Cambria Math" panose="02040503050406030204" pitchFamily="18" charset="0"/>
                        </a:rPr>
                        <m:t>+</m:t>
                      </m:r>
                      <m:r>
                        <a:rPr lang="en-US" sz="1600" b="0" i="1" smtClean="0">
                          <a:latin typeface="Cambria Math" panose="02040503050406030204" pitchFamily="18" charset="0"/>
                        </a:rPr>
                        <m:t>ℛ</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sin</m:t>
                          </m:r>
                        </m:fName>
                        <m:e>
                          <m:r>
                            <a:rPr lang="en-US" sz="1600" b="0" i="1" smtClean="0">
                              <a:latin typeface="Cambria Math" panose="02040503050406030204" pitchFamily="18" charset="0"/>
                            </a:rPr>
                            <m:t>𝑗</m:t>
                          </m:r>
                        </m:e>
                      </m:func>
                    </m:oMath>
                  </m:oMathPara>
                </a14:m>
                <a:endParaRPr lang="en-US" sz="1600" dirty="0"/>
              </a:p>
            </p:txBody>
          </p:sp>
        </mc:Choice>
        <mc:Fallback xmlns="">
          <p:sp>
            <p:nvSpPr>
              <p:cNvPr id="113" name="TextBox 112">
                <a:extLst>
                  <a:ext uri="{FF2B5EF4-FFF2-40B4-BE49-F238E27FC236}">
                    <a16:creationId xmlns:a16="http://schemas.microsoft.com/office/drawing/2014/main" id="{848079B3-70BE-9EA8-44B1-A8173AD6B411}"/>
                  </a:ext>
                </a:extLst>
              </p:cNvPr>
              <p:cNvSpPr txBox="1">
                <a:spLocks noRot="1" noChangeAspect="1" noMove="1" noResize="1" noEditPoints="1" noAdjustHandles="1" noChangeArrowheads="1" noChangeShapeType="1" noTextEdit="1"/>
              </p:cNvSpPr>
              <p:nvPr/>
            </p:nvSpPr>
            <p:spPr>
              <a:xfrm>
                <a:off x="1483513" y="125507"/>
                <a:ext cx="1751120" cy="338554"/>
              </a:xfrm>
              <a:prstGeom prst="rect">
                <a:avLst/>
              </a:prstGeom>
              <a:blipFill>
                <a:blip r:embed="rId19"/>
                <a:stretch>
                  <a:fillRect b="-877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3DBAF60-39AF-33EA-E8FE-F175AD043FD7}"/>
                  </a:ext>
                </a:extLst>
              </p:cNvPr>
              <p:cNvSpPr txBox="1"/>
              <p:nvPr/>
            </p:nvSpPr>
            <p:spPr>
              <a:xfrm>
                <a:off x="2400920" y="572265"/>
                <a:ext cx="1910743" cy="338554"/>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r>
                        <a:rPr lang="en-US" sz="1600" i="1">
                          <a:latin typeface="Cambria Math" panose="02040503050406030204" pitchFamily="18" charset="0"/>
                        </a:rPr>
                        <m:t>=</m:t>
                      </m:r>
                      <m:r>
                        <a:rPr lang="en-US" sz="1600" i="1" smtClean="0">
                          <a:latin typeface="Cambria Math" panose="02040503050406030204" pitchFamily="18" charset="0"/>
                        </a:rPr>
                        <m:t>(</m:t>
                      </m:r>
                      <m:r>
                        <a:rPr lang="en-US" sz="1600" i="1" smtClean="0">
                          <a:latin typeface="Cambria Math" panose="02040503050406030204" pitchFamily="18" charset="0"/>
                        </a:rPr>
                        <m:t>𝒴</m:t>
                      </m:r>
                      <m:r>
                        <a:rPr lang="en-US" sz="1600" i="1" smtClean="0">
                          <a:latin typeface="Cambria Math" panose="02040503050406030204" pitchFamily="18" charset="0"/>
                        </a:rPr>
                        <m:t>+</m:t>
                      </m:r>
                      <m:r>
                        <a:rPr lang="en-US" sz="1600" i="1" smtClean="0">
                          <a:latin typeface="Cambria Math" panose="02040503050406030204" pitchFamily="18" charset="0"/>
                        </a:rPr>
                        <m:t>ℛ</m:t>
                      </m:r>
                      <m:r>
                        <a:rPr lang="en-US" sz="160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cos</m:t>
                          </m:r>
                        </m:fName>
                        <m:e>
                          <m:r>
                            <a:rPr lang="en-US" sz="1600" b="0" i="1" smtClean="0">
                              <a:latin typeface="Cambria Math" panose="02040503050406030204" pitchFamily="18" charset="0"/>
                            </a:rPr>
                            <m:t>𝑗</m:t>
                          </m:r>
                        </m:e>
                      </m:func>
                    </m:oMath>
                  </m:oMathPara>
                </a14:m>
                <a:endParaRPr lang="en-US" sz="1600" dirty="0"/>
              </a:p>
            </p:txBody>
          </p:sp>
        </mc:Choice>
        <mc:Fallback xmlns="">
          <p:sp>
            <p:nvSpPr>
              <p:cNvPr id="115" name="TextBox 114">
                <a:extLst>
                  <a:ext uri="{FF2B5EF4-FFF2-40B4-BE49-F238E27FC236}">
                    <a16:creationId xmlns:a16="http://schemas.microsoft.com/office/drawing/2014/main" id="{73DBAF60-39AF-33EA-E8FE-F175AD043FD7}"/>
                  </a:ext>
                </a:extLst>
              </p:cNvPr>
              <p:cNvSpPr txBox="1">
                <a:spLocks noRot="1" noChangeAspect="1" noMove="1" noResize="1" noEditPoints="1" noAdjustHandles="1" noChangeArrowheads="1" noChangeShapeType="1" noTextEdit="1"/>
              </p:cNvSpPr>
              <p:nvPr/>
            </p:nvSpPr>
            <p:spPr>
              <a:xfrm>
                <a:off x="2400920" y="572265"/>
                <a:ext cx="1910743" cy="338554"/>
              </a:xfrm>
              <a:prstGeom prst="rect">
                <a:avLst/>
              </a:prstGeom>
              <a:blipFill>
                <a:blip r:embed="rId20"/>
                <a:stretch>
                  <a:fillRect b="-877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A7BBA905-5AD4-BD56-C524-9F4853230DAC}"/>
                  </a:ext>
                </a:extLst>
              </p:cNvPr>
              <p:cNvSpPr txBox="1"/>
              <p:nvPr/>
            </p:nvSpPr>
            <p:spPr>
              <a:xfrm>
                <a:off x="69780" y="573439"/>
                <a:ext cx="1693169" cy="338554"/>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𝐹</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r>
                        <a:rPr lang="en-US" sz="1600" b="0" i="1" smtClean="0">
                          <a:latin typeface="Cambria Math" panose="02040503050406030204" pitchFamily="18" charset="0"/>
                        </a:rPr>
                        <m:t>𝑎</m:t>
                      </m:r>
                      <m:r>
                        <a:rPr lang="en-US" sz="1600" b="0" i="1" smtClean="0">
                          <a:latin typeface="Cambria Math" panose="02040503050406030204" pitchFamily="18" charset="0"/>
                        </a:rPr>
                        <m:t>−</m:t>
                      </m:r>
                      <m:r>
                        <a:rPr lang="en-US" sz="1600" b="0" i="1" smtClean="0">
                          <a:latin typeface="Cambria Math" panose="02040503050406030204" pitchFamily="18" charset="0"/>
                        </a:rPr>
                        <m:t>𝐿</m:t>
                      </m:r>
                    </m:oMath>
                  </m:oMathPara>
                </a14:m>
                <a:endParaRPr lang="en-US" sz="1600" dirty="0"/>
              </a:p>
            </p:txBody>
          </p:sp>
        </mc:Choice>
        <mc:Fallback xmlns="">
          <p:sp>
            <p:nvSpPr>
              <p:cNvPr id="116" name="TextBox 115">
                <a:extLst>
                  <a:ext uri="{FF2B5EF4-FFF2-40B4-BE49-F238E27FC236}">
                    <a16:creationId xmlns:a16="http://schemas.microsoft.com/office/drawing/2014/main" id="{A7BBA905-5AD4-BD56-C524-9F4853230DAC}"/>
                  </a:ext>
                </a:extLst>
              </p:cNvPr>
              <p:cNvSpPr txBox="1">
                <a:spLocks noRot="1" noChangeAspect="1" noMove="1" noResize="1" noEditPoints="1" noAdjustHandles="1" noChangeArrowheads="1" noChangeShapeType="1" noTextEdit="1"/>
              </p:cNvSpPr>
              <p:nvPr/>
            </p:nvSpPr>
            <p:spPr>
              <a:xfrm>
                <a:off x="69780" y="573439"/>
                <a:ext cx="1693169" cy="338554"/>
              </a:xfrm>
              <a:prstGeom prst="rect">
                <a:avLst/>
              </a:prstGeom>
              <a:blipFill>
                <a:blip r:embed="rId2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6BB6F7B3-29A0-DCD9-26E7-01076FC8BF35}"/>
                  </a:ext>
                </a:extLst>
              </p:cNvPr>
              <p:cNvSpPr txBox="1"/>
              <p:nvPr/>
            </p:nvSpPr>
            <p:spPr>
              <a:xfrm>
                <a:off x="4410439" y="572265"/>
                <a:ext cx="2806837" cy="338554"/>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r>
                        <a:rPr lang="en-US" sz="1600" b="0" i="1" smtClean="0">
                          <a:latin typeface="Cambria Math" panose="02040503050406030204" pitchFamily="18" charset="0"/>
                        </a:rPr>
                        <m:t>𝑎</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2</m:t>
                              </m:r>
                            </m:sub>
                          </m:sSub>
                        </m:e>
                      </m:d>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sec</m:t>
                          </m:r>
                        </m:fName>
                        <m:e>
                          <m:r>
                            <a:rPr lang="en-US" sz="1600" i="1">
                              <a:latin typeface="Cambria Math" panose="02040503050406030204" pitchFamily="18" charset="0"/>
                            </a:rPr>
                            <m:t>𝜑</m:t>
                          </m:r>
                        </m:e>
                      </m:func>
                      <m:r>
                        <a:rPr lang="en-US" sz="1600" b="0" i="0" smtClean="0">
                          <a:latin typeface="Cambria Math" panose="02040503050406030204" pitchFamily="18" charset="0"/>
                        </a:rPr>
                        <m:t>−</m:t>
                      </m:r>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d</m:t>
                          </m:r>
                        </m:e>
                        <m:sub>
                          <m:r>
                            <a:rPr lang="en-US" sz="1600" b="0" i="0" smtClean="0">
                              <a:latin typeface="Cambria Math" panose="02040503050406030204" pitchFamily="18" charset="0"/>
                            </a:rPr>
                            <m:t>1</m:t>
                          </m:r>
                        </m:sub>
                      </m:sSub>
                    </m:oMath>
                  </m:oMathPara>
                </a14:m>
                <a:endParaRPr lang="en-US" sz="1600" dirty="0"/>
              </a:p>
            </p:txBody>
          </p:sp>
        </mc:Choice>
        <mc:Fallback xmlns="">
          <p:sp>
            <p:nvSpPr>
              <p:cNvPr id="118" name="TextBox 117">
                <a:extLst>
                  <a:ext uri="{FF2B5EF4-FFF2-40B4-BE49-F238E27FC236}">
                    <a16:creationId xmlns:a16="http://schemas.microsoft.com/office/drawing/2014/main" id="{6BB6F7B3-29A0-DCD9-26E7-01076FC8BF35}"/>
                  </a:ext>
                </a:extLst>
              </p:cNvPr>
              <p:cNvSpPr txBox="1">
                <a:spLocks noRot="1" noChangeAspect="1" noMove="1" noResize="1" noEditPoints="1" noAdjustHandles="1" noChangeArrowheads="1" noChangeShapeType="1" noTextEdit="1"/>
              </p:cNvSpPr>
              <p:nvPr/>
            </p:nvSpPr>
            <p:spPr>
              <a:xfrm>
                <a:off x="4410439" y="572265"/>
                <a:ext cx="2806837" cy="338554"/>
              </a:xfrm>
              <a:prstGeom prst="rect">
                <a:avLst/>
              </a:prstGeom>
              <a:blipFill>
                <a:blip r:embed="rId22"/>
                <a:stretch>
                  <a:fillRect b="-1754"/>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C636C86D-B05F-1036-0BEB-44347FC55887}"/>
                  </a:ext>
                </a:extLst>
              </p:cNvPr>
              <p:cNvSpPr txBox="1"/>
              <p:nvPr/>
            </p:nvSpPr>
            <p:spPr>
              <a:xfrm>
                <a:off x="3436263" y="37000"/>
                <a:ext cx="5388957" cy="448777"/>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2</m:t>
                                          </m:r>
                                        </m:sub>
                                      </m:sSub>
                                      <m:r>
                                        <a:rPr lang="en-US" sz="1600" i="1">
                                          <a:latin typeface="Cambria Math" panose="02040503050406030204" pitchFamily="18" charset="0"/>
                                        </a:rPr>
                                        <m:t>+</m:t>
                                      </m:r>
                                      <m:r>
                                        <a:rPr lang="en-US" sz="1600" i="1">
                                          <a:latin typeface="Cambria Math" panose="02040503050406030204" pitchFamily="18" charset="0"/>
                                        </a:rPr>
                                        <m:t>𝑎</m:t>
                                      </m:r>
                                      <m:r>
                                        <a:rPr lang="en-US" sz="1600" i="1">
                                          <a:latin typeface="Cambria Math" panose="02040503050406030204" pitchFamily="18" charset="0"/>
                                        </a:rPr>
                                        <m:t>−(</m:t>
                                      </m:r>
                                      <m:r>
                                        <a:rPr lang="en-US" sz="1600" i="1">
                                          <a:latin typeface="Cambria Math" panose="02040503050406030204" pitchFamily="18" charset="0"/>
                                        </a:rPr>
                                        <m:t>𝒴</m:t>
                                      </m:r>
                                      <m:r>
                                        <a:rPr lang="en-US" sz="1600" i="1">
                                          <a:latin typeface="Cambria Math" panose="02040503050406030204" pitchFamily="18" charset="0"/>
                                        </a:rPr>
                                        <m:t>+</m:t>
                                      </m:r>
                                      <m:r>
                                        <a:rPr lang="en-US" sz="1600" i="1">
                                          <a:latin typeface="Cambria Math" panose="02040503050406030204" pitchFamily="18" charset="0"/>
                                        </a:rPr>
                                        <m:t>ℛ</m:t>
                                      </m:r>
                                      <m:r>
                                        <a:rPr lang="en-US" sz="1600" i="1">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cos</m:t>
                                          </m:r>
                                        </m:fName>
                                        <m:e>
                                          <m:r>
                                            <a:rPr lang="en-US" sz="1600" b="0" i="1" smtClean="0">
                                              <a:latin typeface="Cambria Math" panose="02040503050406030204" pitchFamily="18" charset="0"/>
                                            </a:rPr>
                                            <m:t>𝑗</m:t>
                                          </m:r>
                                        </m:e>
                                      </m:func>
                                    </m:e>
                                  </m:d>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i="1">
                                          <a:latin typeface="Cambria Math" panose="02040503050406030204" pitchFamily="18" charset="0"/>
                                        </a:rPr>
                                        <m:t>(</m:t>
                                      </m:r>
                                      <m:r>
                                        <a:rPr lang="en-US" sz="1600" i="1">
                                          <a:latin typeface="Cambria Math" panose="02040503050406030204" pitchFamily="18" charset="0"/>
                                        </a:rPr>
                                        <m:t>𝒴</m:t>
                                      </m:r>
                                      <m:r>
                                        <a:rPr lang="en-US" sz="1600" i="1">
                                          <a:latin typeface="Cambria Math" panose="02040503050406030204" pitchFamily="18" charset="0"/>
                                        </a:rPr>
                                        <m:t>+</m:t>
                                      </m:r>
                                      <m:r>
                                        <a:rPr lang="en-US" sz="1600" i="1">
                                          <a:latin typeface="Cambria Math" panose="02040503050406030204" pitchFamily="18" charset="0"/>
                                        </a:rPr>
                                        <m:t>ℛ</m:t>
                                      </m:r>
                                      <m:r>
                                        <a:rPr lang="en-US" sz="1600" i="1">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sin</m:t>
                                          </m:r>
                                        </m:fName>
                                        <m:e>
                                          <m:r>
                                            <a:rPr lang="en-US" sz="1600" b="0" i="1" smtClean="0">
                                              <a:latin typeface="Cambria Math" panose="02040503050406030204" pitchFamily="18" charset="0"/>
                                            </a:rPr>
                                            <m:t>𝑗</m:t>
                                          </m:r>
                                        </m:e>
                                      </m:func>
                                    </m:e>
                                  </m:d>
                                </m:e>
                                <m:sup>
                                  <m:r>
                                    <a:rPr lang="en-US" sz="1600" b="0" i="1" smtClean="0">
                                      <a:latin typeface="Cambria Math" panose="02040503050406030204" pitchFamily="18" charset="0"/>
                                    </a:rPr>
                                    <m:t>2</m:t>
                                  </m:r>
                                </m:sup>
                              </m:sSup>
                            </m:e>
                          </m:d>
                        </m:e>
                        <m:sup>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sup>
                      </m:sSup>
                    </m:oMath>
                  </m:oMathPara>
                </a14:m>
                <a:endParaRPr lang="en-US" sz="1600" dirty="0"/>
              </a:p>
            </p:txBody>
          </p:sp>
        </mc:Choice>
        <mc:Fallback xmlns="">
          <p:sp>
            <p:nvSpPr>
              <p:cNvPr id="119" name="TextBox 118">
                <a:extLst>
                  <a:ext uri="{FF2B5EF4-FFF2-40B4-BE49-F238E27FC236}">
                    <a16:creationId xmlns:a16="http://schemas.microsoft.com/office/drawing/2014/main" id="{C636C86D-B05F-1036-0BEB-44347FC55887}"/>
                  </a:ext>
                </a:extLst>
              </p:cNvPr>
              <p:cNvSpPr txBox="1">
                <a:spLocks noRot="1" noChangeAspect="1" noMove="1" noResize="1" noEditPoints="1" noAdjustHandles="1" noChangeArrowheads="1" noChangeShapeType="1" noTextEdit="1"/>
              </p:cNvSpPr>
              <p:nvPr/>
            </p:nvSpPr>
            <p:spPr>
              <a:xfrm>
                <a:off x="3436263" y="37000"/>
                <a:ext cx="5388957" cy="448777"/>
              </a:xfrm>
              <a:prstGeom prst="rect">
                <a:avLst/>
              </a:prstGeom>
              <a:blipFill>
                <a:blip r:embed="rId23"/>
                <a:stretch>
                  <a:fillRect b="-5263"/>
                </a:stretch>
              </a:blipFill>
              <a:ln>
                <a:solidFill>
                  <a:schemeClr val="tx1"/>
                </a:solidFill>
              </a:ln>
            </p:spPr>
            <p:txBody>
              <a:bodyPr/>
              <a:lstStyle/>
              <a:p>
                <a:r>
                  <a:rPr lang="en-US">
                    <a:noFill/>
                  </a:rPr>
                  <a:t> </a:t>
                </a:r>
              </a:p>
            </p:txBody>
          </p:sp>
        </mc:Fallback>
      </mc:AlternateContent>
      <p:sp>
        <p:nvSpPr>
          <p:cNvPr id="121" name="TextBox 120">
            <a:extLst>
              <a:ext uri="{FF2B5EF4-FFF2-40B4-BE49-F238E27FC236}">
                <a16:creationId xmlns:a16="http://schemas.microsoft.com/office/drawing/2014/main" id="{DD9A7738-E682-5E75-B515-FC516F63322E}"/>
              </a:ext>
            </a:extLst>
          </p:cNvPr>
          <p:cNvSpPr txBox="1"/>
          <p:nvPr/>
        </p:nvSpPr>
        <p:spPr>
          <a:xfrm>
            <a:off x="3515509" y="2896260"/>
            <a:ext cx="2543057" cy="769441"/>
          </a:xfrm>
          <a:prstGeom prst="rect">
            <a:avLst/>
          </a:prstGeom>
          <a:noFill/>
        </p:spPr>
        <p:txBody>
          <a:bodyPr wrap="square">
            <a:spAutoFit/>
          </a:bodyPr>
          <a:lstStyle/>
          <a:p>
            <a:r>
              <a:rPr lang="en-US" sz="4400" b="1" u="sng" dirty="0"/>
              <a:t>Side View</a:t>
            </a:r>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6AEEBC29-964D-0452-E228-230715B95817}"/>
                  </a:ext>
                </a:extLst>
              </p:cNvPr>
              <p:cNvSpPr txBox="1"/>
              <p:nvPr/>
            </p:nvSpPr>
            <p:spPr>
              <a:xfrm>
                <a:off x="94077" y="6058030"/>
                <a:ext cx="3111486" cy="560923"/>
              </a:xfrm>
              <a:prstGeom prst="rect">
                <a:avLst/>
              </a:prstGeom>
              <a:noFill/>
            </p:spPr>
            <p:txBody>
              <a:bodyPr wrap="square" rtlCol="0">
                <a:spAutoFit/>
              </a:bodyPr>
              <a:lstStyle/>
              <a:p>
                <a:r>
                  <a:rPr lang="en-US" sz="1100" dirty="0"/>
                  <a:t>d = Sample Detector Distance for </a:t>
                </a:r>
                <a14:m>
                  <m:oMath xmlns:m="http://schemas.openxmlformats.org/officeDocument/2006/math">
                    <m:r>
                      <a:rPr lang="en-US" sz="1100" i="1" dirty="0">
                        <a:latin typeface="Cambria Math" panose="02040503050406030204" pitchFamily="18" charset="0"/>
                      </a:rPr>
                      <m:t>𝜑</m:t>
                    </m:r>
                    <m:r>
                      <a:rPr lang="en-US" sz="1100" i="1" dirty="0">
                        <a:latin typeface="Cambria Math" panose="02040503050406030204" pitchFamily="18" charset="0"/>
                      </a:rPr>
                      <m:t>=0</m:t>
                    </m:r>
                  </m:oMath>
                </a14:m>
                <a:br>
                  <a:rPr lang="en-US" sz="1100" i="1" dirty="0">
                    <a:latin typeface="Cambria Math" panose="02040503050406030204" pitchFamily="18" charset="0"/>
                  </a:rPr>
                </a:br>
                <a:r>
                  <a:rPr lang="en-US" sz="1100" dirty="0"/>
                  <a:t>CCD</a:t>
                </a:r>
                <a14:m>
                  <m:oMath xmlns:m="http://schemas.openxmlformats.org/officeDocument/2006/math">
                    <m:r>
                      <a:rPr lang="en-US" sz="1100" i="1" smtClean="0">
                        <a:latin typeface="Cambria Math" panose="02040503050406030204" pitchFamily="18" charset="0"/>
                      </a:rPr>
                      <m:t> </m:t>
                    </m:r>
                    <m:r>
                      <a:rPr lang="en-US" sz="1100" b="0" i="1" smtClean="0">
                        <a:latin typeface="Cambria Math" panose="02040503050406030204" pitchFamily="18" charset="0"/>
                      </a:rPr>
                      <m:t>27.648 </m:t>
                    </m:r>
                    <m:r>
                      <a:rPr lang="en-US" sz="1100" i="1" smtClean="0">
                        <a:latin typeface="Cambria Math" panose="02040503050406030204" pitchFamily="18" charset="0"/>
                      </a:rPr>
                      <m:t>𝑚𝑚</m:t>
                    </m:r>
                  </m:oMath>
                </a14:m>
                <a:r>
                  <a:rPr lang="en-US" sz="1100" dirty="0"/>
                  <a:t> </a:t>
                </a:r>
                <a14:m>
                  <m:oMath xmlns:m="http://schemas.openxmlformats.org/officeDocument/2006/math">
                    <m:d>
                      <m:dPr>
                        <m:ctrlPr>
                          <a:rPr lang="en-US" sz="1100" i="1" dirty="0" smtClean="0">
                            <a:latin typeface="Cambria Math" panose="02040503050406030204" pitchFamily="18" charset="0"/>
                          </a:rPr>
                        </m:ctrlPr>
                      </m:dPr>
                      <m:e>
                        <m:r>
                          <a:rPr lang="en-US" sz="1100" i="1" dirty="0">
                            <a:latin typeface="Cambria Math" panose="02040503050406030204" pitchFamily="18" charset="0"/>
                          </a:rPr>
                          <m:t>13.5</m:t>
                        </m:r>
                        <m:f>
                          <m:fPr>
                            <m:ctrlPr>
                              <a:rPr lang="en-US" sz="1100" i="1" dirty="0">
                                <a:latin typeface="Cambria Math" panose="02040503050406030204" pitchFamily="18" charset="0"/>
                              </a:rPr>
                            </m:ctrlPr>
                          </m:fPr>
                          <m:num>
                            <m:r>
                              <a:rPr lang="en-US" sz="1100" i="1" dirty="0">
                                <a:latin typeface="Cambria Math" panose="02040503050406030204" pitchFamily="18" charset="0"/>
                              </a:rPr>
                              <m:t>𝜇</m:t>
                            </m:r>
                            <m:r>
                              <a:rPr lang="en-US" sz="1100" i="1" dirty="0">
                                <a:latin typeface="Cambria Math" panose="02040503050406030204" pitchFamily="18" charset="0"/>
                              </a:rPr>
                              <m:t>𝑚</m:t>
                            </m:r>
                          </m:num>
                          <m:den>
                            <m:r>
                              <a:rPr lang="en-US" sz="1100" i="1" dirty="0">
                                <a:latin typeface="Cambria Math" panose="02040503050406030204" pitchFamily="18" charset="0"/>
                              </a:rPr>
                              <m:t>𝑝𝑖𝑥</m:t>
                            </m:r>
                          </m:den>
                        </m:f>
                        <m:r>
                          <a:rPr lang="en-US" sz="1100" i="1" dirty="0">
                            <a:latin typeface="Cambria Math" panose="02040503050406030204" pitchFamily="18" charset="0"/>
                          </a:rPr>
                          <m:t>@ 2048 </m:t>
                        </m:r>
                        <m:r>
                          <a:rPr lang="en-US" sz="1100" i="1" dirty="0">
                            <a:latin typeface="Cambria Math" panose="02040503050406030204" pitchFamily="18" charset="0"/>
                          </a:rPr>
                          <m:t>𝑝𝑖𝑥</m:t>
                        </m:r>
                      </m:e>
                    </m:d>
                  </m:oMath>
                </a14:m>
                <a:endParaRPr lang="en-US" sz="1100" dirty="0"/>
              </a:p>
            </p:txBody>
          </p:sp>
        </mc:Choice>
        <mc:Fallback xmlns="">
          <p:sp>
            <p:nvSpPr>
              <p:cNvPr id="125" name="TextBox 124">
                <a:extLst>
                  <a:ext uri="{FF2B5EF4-FFF2-40B4-BE49-F238E27FC236}">
                    <a16:creationId xmlns:a16="http://schemas.microsoft.com/office/drawing/2014/main" id="{6AEEBC29-964D-0452-E228-230715B95817}"/>
                  </a:ext>
                </a:extLst>
              </p:cNvPr>
              <p:cNvSpPr txBox="1">
                <a:spLocks noRot="1" noChangeAspect="1" noMove="1" noResize="1" noEditPoints="1" noAdjustHandles="1" noChangeArrowheads="1" noChangeShapeType="1" noTextEdit="1"/>
              </p:cNvSpPr>
              <p:nvPr/>
            </p:nvSpPr>
            <p:spPr>
              <a:xfrm>
                <a:off x="94077" y="6058030"/>
                <a:ext cx="3111486" cy="560923"/>
              </a:xfrm>
              <a:prstGeom prst="rect">
                <a:avLst/>
              </a:prstGeom>
              <a:blipFill>
                <a:blip r:embed="rId24"/>
                <a:stretch>
                  <a:fillRect/>
                </a:stretch>
              </a:blipFill>
            </p:spPr>
            <p:txBody>
              <a:bodyPr/>
              <a:lstStyle/>
              <a:p>
                <a:r>
                  <a:rPr lang="en-US">
                    <a:noFill/>
                  </a:rPr>
                  <a:t> </a:t>
                </a:r>
              </a:p>
            </p:txBody>
          </p:sp>
        </mc:Fallback>
      </mc:AlternateContent>
      <p:sp>
        <p:nvSpPr>
          <p:cNvPr id="126" name="TextBox 125">
            <a:extLst>
              <a:ext uri="{FF2B5EF4-FFF2-40B4-BE49-F238E27FC236}">
                <a16:creationId xmlns:a16="http://schemas.microsoft.com/office/drawing/2014/main" id="{5F22D49E-87BC-2EB6-BD5D-07A047264C7B}"/>
              </a:ext>
            </a:extLst>
          </p:cNvPr>
          <p:cNvSpPr txBox="1"/>
          <p:nvPr/>
        </p:nvSpPr>
        <p:spPr>
          <a:xfrm>
            <a:off x="6628913" y="4400286"/>
            <a:ext cx="1244251" cy="253916"/>
          </a:xfrm>
          <a:prstGeom prst="rect">
            <a:avLst/>
          </a:prstGeom>
          <a:noFill/>
        </p:spPr>
        <p:txBody>
          <a:bodyPr wrap="none" rtlCol="0">
            <a:spAutoFit/>
          </a:bodyPr>
          <a:lstStyle/>
          <a:p>
            <a:r>
              <a:rPr lang="en-US" sz="1050" dirty="0"/>
              <a:t>Scale: 1 in = 10 mm</a:t>
            </a:r>
          </a:p>
        </p:txBody>
      </p:sp>
      <p:cxnSp>
        <p:nvCxnSpPr>
          <p:cNvPr id="50" name="Straight Arrow Connector 49">
            <a:extLst>
              <a:ext uri="{FF2B5EF4-FFF2-40B4-BE49-F238E27FC236}">
                <a16:creationId xmlns:a16="http://schemas.microsoft.com/office/drawing/2014/main" id="{C6E13D84-3F52-C57A-1CB6-204396346449}"/>
              </a:ext>
            </a:extLst>
          </p:cNvPr>
          <p:cNvCxnSpPr>
            <a:cxnSpLocks/>
          </p:cNvCxnSpPr>
          <p:nvPr/>
        </p:nvCxnSpPr>
        <p:spPr>
          <a:xfrm flipH="1" flipV="1">
            <a:off x="2828315" y="2214145"/>
            <a:ext cx="324567" cy="806485"/>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3FDE043-F3C3-386C-5521-6F6B889235D8}"/>
                  </a:ext>
                </a:extLst>
              </p:cNvPr>
              <p:cNvSpPr txBox="1"/>
              <p:nvPr/>
            </p:nvSpPr>
            <p:spPr>
              <a:xfrm>
                <a:off x="2948665" y="2319094"/>
                <a:ext cx="45288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1"/>
                          </a:solidFill>
                          <a:latin typeface="Cambria Math" panose="02040503050406030204" pitchFamily="18" charset="0"/>
                        </a:rPr>
                        <m:t>ℛ</m:t>
                      </m:r>
                    </m:oMath>
                  </m:oMathPara>
                </a14:m>
                <a:endParaRPr lang="en-US" sz="2100" dirty="0">
                  <a:solidFill>
                    <a:schemeClr val="tx1"/>
                  </a:solidFill>
                </a:endParaRPr>
              </a:p>
            </p:txBody>
          </p:sp>
        </mc:Choice>
        <mc:Fallback xmlns="">
          <p:sp>
            <p:nvSpPr>
              <p:cNvPr id="52" name="TextBox 51">
                <a:extLst>
                  <a:ext uri="{FF2B5EF4-FFF2-40B4-BE49-F238E27FC236}">
                    <a16:creationId xmlns:a16="http://schemas.microsoft.com/office/drawing/2014/main" id="{F3FDE043-F3C3-386C-5521-6F6B889235D8}"/>
                  </a:ext>
                </a:extLst>
              </p:cNvPr>
              <p:cNvSpPr txBox="1">
                <a:spLocks noRot="1" noChangeAspect="1" noMove="1" noResize="1" noEditPoints="1" noAdjustHandles="1" noChangeArrowheads="1" noChangeShapeType="1" noTextEdit="1"/>
              </p:cNvSpPr>
              <p:nvPr/>
            </p:nvSpPr>
            <p:spPr>
              <a:xfrm>
                <a:off x="2948665" y="2319094"/>
                <a:ext cx="452881" cy="415498"/>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2F107A47-6BF8-9AD0-1B49-B3853CEB0AEF}"/>
                  </a:ext>
                </a:extLst>
              </p:cNvPr>
              <p:cNvSpPr txBox="1"/>
              <p:nvPr/>
            </p:nvSpPr>
            <p:spPr>
              <a:xfrm>
                <a:off x="3311762" y="938119"/>
                <a:ext cx="5771803" cy="145975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tan</m:t>
                              </m:r>
                            </m:e>
                            <m:sup>
                              <m:r>
                                <a:rPr lang="en-US" b="0" i="1" smtClean="0">
                                  <a:latin typeface="Cambria Math" panose="02040503050406030204" pitchFamily="18" charset="0"/>
                                </a:rPr>
                                <m:t>−1</m:t>
                              </m:r>
                            </m:sup>
                          </m:sSup>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h</m:t>
                                  </m:r>
                                </m:num>
                                <m:den>
                                  <m:r>
                                    <a:rPr lang="en-US" b="0" i="1" smtClean="0">
                                      <a:latin typeface="Cambria Math" panose="02040503050406030204" pitchFamily="18" charset="0"/>
                                    </a:rPr>
                                    <m:t>𝐹</m:t>
                                  </m:r>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tan</m:t>
                              </m:r>
                            </m:e>
                            <m:sup>
                              <m:r>
                                <a:rPr lang="en-US" i="1">
                                  <a:latin typeface="Cambria Math" panose="02040503050406030204" pitchFamily="18" charset="0"/>
                                </a:rPr>
                                <m:t>−1</m:t>
                              </m:r>
                            </m:sup>
                          </m:sSup>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𝒴</m:t>
                                  </m:r>
                                  <m:r>
                                    <a:rPr lang="en-US" i="1">
                                      <a:latin typeface="Cambria Math" panose="02040503050406030204" pitchFamily="18" charset="0"/>
                                    </a:rPr>
                                    <m:t>+</m:t>
                                  </m:r>
                                  <m:r>
                                    <a:rPr lang="en-US" i="1">
                                      <a:latin typeface="Cambria Math" panose="02040503050406030204" pitchFamily="18" charset="0"/>
                                    </a:rPr>
                                    <m:t>ℛ</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b="0" i="1" smtClean="0">
                                              <a:latin typeface="Cambria Math" panose="02040503050406030204" pitchFamily="18" charset="0"/>
                                            </a:rPr>
                                          </m:ctrlPr>
                                        </m:dPr>
                                        <m:e>
                                          <m:r>
                                            <a:rPr lang="en-US" i="1">
                                              <a:latin typeface="Cambria Math" panose="02040503050406030204" pitchFamily="18" charset="0"/>
                                            </a:rPr>
                                            <m:t>90−</m:t>
                                          </m:r>
                                          <m:r>
                                            <a:rPr lang="en-US" i="1">
                                              <a:latin typeface="Cambria Math" panose="02040503050406030204" pitchFamily="18" charset="0"/>
                                            </a:rPr>
                                            <m:t>𝜑</m:t>
                                          </m:r>
                                        </m:e>
                                      </m:d>
                                    </m:e>
                                  </m:func>
                                </m:num>
                                <m:den>
                                  <m:sSub>
                                    <m:sSubPr>
                                      <m:ctrlPr>
                                        <a:rPr lang="en-US" b="0" i="1" smtClean="0">
                                          <a:latin typeface="Cambria Math" panose="02040503050406030204" pitchFamily="18" charset="0"/>
                                        </a:rPr>
                                      </m:ctrlPr>
                                    </m:sSubPr>
                                    <m:e>
                                      <m:r>
                                        <a:rPr lang="en-US" i="1">
                                          <a:latin typeface="Cambria Math" panose="02040503050406030204" pitchFamily="18" charset="0"/>
                                        </a:rPr>
                                        <m:t>𝑑</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𝒴</m:t>
                                  </m:r>
                                  <m:r>
                                    <a:rPr lang="en-US" i="1">
                                      <a:latin typeface="Cambria Math" panose="02040503050406030204" pitchFamily="18" charset="0"/>
                                    </a:rPr>
                                    <m:t>+</m:t>
                                  </m:r>
                                  <m:r>
                                    <a:rPr lang="en-US" i="1">
                                      <a:latin typeface="Cambria Math" panose="02040503050406030204" pitchFamily="18" charset="0"/>
                                    </a:rPr>
                                    <m:t>ℛ</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90−</m:t>
                                          </m:r>
                                          <m:r>
                                            <a:rPr lang="en-US" i="1">
                                              <a:latin typeface="Cambria Math" panose="02040503050406030204" pitchFamily="18" charset="0"/>
                                            </a:rPr>
                                            <m:t>𝜑</m:t>
                                          </m:r>
                                        </m:e>
                                      </m:d>
                                    </m:e>
                                  </m:func>
                                </m:den>
                              </m:f>
                            </m:e>
                          </m:d>
                        </m:e>
                      </m:func>
                      <m:r>
                        <a:rPr lang="en-US" b="0" i="1" smtClean="0">
                          <a:latin typeface="Cambria Math" panose="02040503050406030204" pitchFamily="18" charset="0"/>
                        </a:rPr>
                        <m:t>⇒</m:t>
                      </m:r>
                      <m:borderBox>
                        <m:borderBoxPr>
                          <m:ctrlPr>
                            <a:rPr lang="en-US" b="0" i="1" smtClean="0">
                              <a:latin typeface="Cambria Math" panose="02040503050406030204" pitchFamily="18" charset="0"/>
                            </a:rPr>
                          </m:ctrlPr>
                        </m:borderBoxPr>
                        <m:e>
                          <m:r>
                            <a:rPr lang="en-US" b="0" i="1" smtClean="0">
                              <a:latin typeface="Cambria Math" panose="02040503050406030204" pitchFamily="18" charset="0"/>
                            </a:rPr>
                            <m:t>𝛽</m:t>
                          </m:r>
                          <m:r>
                            <a:rPr lang="en-US" b="0" i="1" smtClean="0">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tan</m:t>
                                  </m:r>
                                </m:e>
                                <m:sup>
                                  <m:r>
                                    <a:rPr lang="en-US" i="1">
                                      <a:latin typeface="Cambria Math" panose="02040503050406030204" pitchFamily="18" charset="0"/>
                                    </a:rPr>
                                    <m:t>−1</m:t>
                                  </m:r>
                                </m:sup>
                              </m:sSup>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𝒴</m:t>
                                      </m:r>
                                      <m:r>
                                        <a:rPr lang="en-US" i="1">
                                          <a:latin typeface="Cambria Math" panose="02040503050406030204" pitchFamily="18" charset="0"/>
                                        </a:rPr>
                                        <m:t>+</m:t>
                                      </m:r>
                                      <m:r>
                                        <a:rPr lang="en-US" i="1">
                                          <a:latin typeface="Cambria Math" panose="02040503050406030204" pitchFamily="18" charset="0"/>
                                        </a:rPr>
                                        <m:t>ℛ</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i="1">
                                              <a:latin typeface="Cambria Math" panose="02040503050406030204" pitchFamily="18" charset="0"/>
                                            </a:rPr>
                                            <m:t>𝜑</m:t>
                                          </m:r>
                                        </m:e>
                                      </m:func>
                                    </m:num>
                                    <m:den>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2</m:t>
                                              </m:r>
                                            </m:sub>
                                          </m:sSub>
                                        </m:e>
                                      </m:d>
                                      <m:d>
                                        <m:dPr>
                                          <m:ctrlPr>
                                            <a:rPr lang="en-US" b="0" i="1" smtClean="0">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sec</m:t>
                                              </m:r>
                                            </m:fName>
                                            <m:e>
                                              <m:r>
                                                <a:rPr lang="en-US" i="1">
                                                  <a:latin typeface="Cambria Math" panose="02040503050406030204" pitchFamily="18" charset="0"/>
                                                </a:rPr>
                                                <m:t>𝜑</m:t>
                                              </m:r>
                                            </m:e>
                                          </m:func>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𝒴</m:t>
                                      </m:r>
                                      <m:r>
                                        <a:rPr lang="en-US" i="1">
                                          <a:latin typeface="Cambria Math" panose="02040503050406030204" pitchFamily="18" charset="0"/>
                                        </a:rPr>
                                        <m:t>+</m:t>
                                      </m:r>
                                      <m:r>
                                        <a:rPr lang="en-US" i="1">
                                          <a:latin typeface="Cambria Math" panose="02040503050406030204" pitchFamily="18" charset="0"/>
                                        </a:rPr>
                                        <m:t>ℛ</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i="1">
                                              <a:latin typeface="Cambria Math" panose="02040503050406030204" pitchFamily="18" charset="0"/>
                                            </a:rPr>
                                            <m:t>𝜑</m:t>
                                          </m:r>
                                        </m:e>
                                      </m:func>
                                    </m:den>
                                  </m:f>
                                </m:e>
                              </m:d>
                            </m:e>
                          </m:func>
                        </m:e>
                      </m:borderBox>
                    </m:oMath>
                  </m:oMathPara>
                </a14:m>
                <a:endParaRPr lang="en-US" dirty="0"/>
              </a:p>
            </p:txBody>
          </p:sp>
        </mc:Choice>
        <mc:Fallback xmlns="">
          <p:sp>
            <p:nvSpPr>
              <p:cNvPr id="117" name="TextBox 116">
                <a:extLst>
                  <a:ext uri="{FF2B5EF4-FFF2-40B4-BE49-F238E27FC236}">
                    <a16:creationId xmlns:a16="http://schemas.microsoft.com/office/drawing/2014/main" id="{2F107A47-6BF8-9AD0-1B49-B3853CEB0AEF}"/>
                  </a:ext>
                </a:extLst>
              </p:cNvPr>
              <p:cNvSpPr txBox="1">
                <a:spLocks noRot="1" noChangeAspect="1" noMove="1" noResize="1" noEditPoints="1" noAdjustHandles="1" noChangeArrowheads="1" noChangeShapeType="1" noTextEdit="1"/>
              </p:cNvSpPr>
              <p:nvPr/>
            </p:nvSpPr>
            <p:spPr>
              <a:xfrm>
                <a:off x="3311762" y="938119"/>
                <a:ext cx="5771803" cy="1459759"/>
              </a:xfrm>
              <a:prstGeom prst="rect">
                <a:avLst/>
              </a:prstGeom>
              <a:blipFill>
                <a:blip r:embed="rId2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E986A7C-40A5-715A-C68D-069DBF1CF95B}"/>
                  </a:ext>
                </a:extLst>
              </p:cNvPr>
              <p:cNvSpPr txBox="1"/>
              <p:nvPr/>
            </p:nvSpPr>
            <p:spPr>
              <a:xfrm>
                <a:off x="3677431" y="2583827"/>
                <a:ext cx="2337150" cy="338554"/>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ℛ</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2</m:t>
                              </m:r>
                            </m:sub>
                          </m:sSub>
                        </m:e>
                      </m:d>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tan</m:t>
                          </m:r>
                        </m:fName>
                        <m:e>
                          <m:r>
                            <a:rPr lang="en-US" sz="1600" b="0" i="1" smtClean="0">
                              <a:latin typeface="Cambria Math" panose="02040503050406030204" pitchFamily="18" charset="0"/>
                            </a:rPr>
                            <m:t>𝜑</m:t>
                          </m:r>
                        </m:e>
                      </m:func>
                      <m:r>
                        <a:rPr lang="en-US" sz="1600" b="0" i="1" smtClean="0">
                          <a:latin typeface="Cambria Math" panose="02040503050406030204" pitchFamily="18" charset="0"/>
                        </a:rPr>
                        <m:t>−</m:t>
                      </m:r>
                      <m:r>
                        <a:rPr lang="en-US" sz="1600" b="0" i="1" smtClean="0">
                          <a:latin typeface="Cambria Math" panose="02040503050406030204" pitchFamily="18" charset="0"/>
                        </a:rPr>
                        <m:t>𝐶</m:t>
                      </m:r>
                    </m:oMath>
                  </m:oMathPara>
                </a14:m>
                <a:endParaRPr lang="en-US" sz="1600" dirty="0"/>
              </a:p>
            </p:txBody>
          </p:sp>
        </mc:Choice>
        <mc:Fallback xmlns="">
          <p:sp>
            <p:nvSpPr>
              <p:cNvPr id="53" name="TextBox 52">
                <a:extLst>
                  <a:ext uri="{FF2B5EF4-FFF2-40B4-BE49-F238E27FC236}">
                    <a16:creationId xmlns:a16="http://schemas.microsoft.com/office/drawing/2014/main" id="{CE986A7C-40A5-715A-C68D-069DBF1CF95B}"/>
                  </a:ext>
                </a:extLst>
              </p:cNvPr>
              <p:cNvSpPr txBox="1">
                <a:spLocks noRot="1" noChangeAspect="1" noMove="1" noResize="1" noEditPoints="1" noAdjustHandles="1" noChangeArrowheads="1" noChangeShapeType="1" noTextEdit="1"/>
              </p:cNvSpPr>
              <p:nvPr/>
            </p:nvSpPr>
            <p:spPr>
              <a:xfrm>
                <a:off x="3677431" y="2583827"/>
                <a:ext cx="2337150" cy="338554"/>
              </a:xfrm>
              <a:prstGeom prst="rect">
                <a:avLst/>
              </a:prstGeom>
              <a:blipFill>
                <a:blip r:embed="rId28"/>
                <a:stretch>
                  <a:fillRect b="-1754"/>
                </a:stretch>
              </a:blipFill>
              <a:ln>
                <a:solidFill>
                  <a:schemeClr val="tx1"/>
                </a:solidFill>
              </a:ln>
            </p:spPr>
            <p:txBody>
              <a:bodyPr/>
              <a:lstStyle/>
              <a:p>
                <a:r>
                  <a:rPr lang="en-US">
                    <a:noFill/>
                  </a:rPr>
                  <a:t> </a:t>
                </a:r>
              </a:p>
            </p:txBody>
          </p:sp>
        </mc:Fallback>
      </mc:AlternateContent>
      <p:sp>
        <p:nvSpPr>
          <p:cNvPr id="54" name="Right Brace 53">
            <a:extLst>
              <a:ext uri="{FF2B5EF4-FFF2-40B4-BE49-F238E27FC236}">
                <a16:creationId xmlns:a16="http://schemas.microsoft.com/office/drawing/2014/main" id="{2FFA9BD2-69BF-5E77-E180-9C952F6A7764}"/>
              </a:ext>
            </a:extLst>
          </p:cNvPr>
          <p:cNvSpPr/>
          <p:nvPr/>
        </p:nvSpPr>
        <p:spPr>
          <a:xfrm rot="-1200000">
            <a:off x="8024531" y="3247571"/>
            <a:ext cx="371108" cy="1182985"/>
          </a:xfrm>
          <a:prstGeom prst="rightBrace">
            <a:avLst>
              <a:gd name="adj1" fmla="val 8333"/>
              <a:gd name="adj2" fmla="val 61949"/>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solidFill>
                <a:schemeClr val="accent2"/>
              </a:solidFill>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6727088-67DB-D31B-359D-53B1AD9E4BB6}"/>
                  </a:ext>
                </a:extLst>
              </p:cNvPr>
              <p:cNvSpPr txBox="1"/>
              <p:nvPr/>
            </p:nvSpPr>
            <p:spPr>
              <a:xfrm>
                <a:off x="8382105" y="3666609"/>
                <a:ext cx="300527"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b="0" i="1" smtClean="0">
                          <a:solidFill>
                            <a:schemeClr val="accent2"/>
                          </a:solidFill>
                          <a:latin typeface="Cambria Math" panose="02040503050406030204" pitchFamily="18" charset="0"/>
                        </a:rPr>
                        <m:t>𝐶</m:t>
                      </m:r>
                    </m:oMath>
                  </m:oMathPara>
                </a14:m>
                <a:endParaRPr lang="en-US" sz="2100" dirty="0">
                  <a:solidFill>
                    <a:schemeClr val="accent2"/>
                  </a:solidFill>
                </a:endParaRPr>
              </a:p>
            </p:txBody>
          </p:sp>
        </mc:Choice>
        <mc:Fallback xmlns="">
          <p:sp>
            <p:nvSpPr>
              <p:cNvPr id="56" name="TextBox 55">
                <a:extLst>
                  <a:ext uri="{FF2B5EF4-FFF2-40B4-BE49-F238E27FC236}">
                    <a16:creationId xmlns:a16="http://schemas.microsoft.com/office/drawing/2014/main" id="{76727088-67DB-D31B-359D-53B1AD9E4BB6}"/>
                  </a:ext>
                </a:extLst>
              </p:cNvPr>
              <p:cNvSpPr txBox="1">
                <a:spLocks noRot="1" noChangeAspect="1" noMove="1" noResize="1" noEditPoints="1" noAdjustHandles="1" noChangeArrowheads="1" noChangeShapeType="1" noTextEdit="1"/>
              </p:cNvSpPr>
              <p:nvPr/>
            </p:nvSpPr>
            <p:spPr>
              <a:xfrm>
                <a:off x="8382105" y="3666609"/>
                <a:ext cx="300527" cy="415498"/>
              </a:xfrm>
              <a:prstGeom prst="rect">
                <a:avLst/>
              </a:prstGeom>
              <a:blipFill>
                <a:blip r:embed="rId29"/>
                <a:stretch>
                  <a:fillRect r="-16327"/>
                </a:stretch>
              </a:blipFill>
            </p:spPr>
            <p:txBody>
              <a:bodyPr/>
              <a:lstStyle/>
              <a:p>
                <a:r>
                  <a:rPr lang="en-US">
                    <a:noFill/>
                  </a:rPr>
                  <a:t> </a:t>
                </a:r>
              </a:p>
            </p:txBody>
          </p:sp>
        </mc:Fallback>
      </mc:AlternateContent>
    </p:spTree>
    <p:extLst>
      <p:ext uri="{BB962C8B-B14F-4D97-AF65-F5344CB8AC3E}">
        <p14:creationId xmlns:p14="http://schemas.microsoft.com/office/powerpoint/2010/main" val="933254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291EEA4D-64CA-9F53-1454-0C7165D92A67}"/>
              </a:ext>
            </a:extLst>
          </p:cNvPr>
          <p:cNvCxnSpPr>
            <a:cxnSpLocks/>
            <a:stCxn id="30" idx="1"/>
          </p:cNvCxnSpPr>
          <p:nvPr/>
        </p:nvCxnSpPr>
        <p:spPr>
          <a:xfrm flipH="1" flipV="1">
            <a:off x="6180946" y="2435713"/>
            <a:ext cx="1084083" cy="311321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7170007-1A1D-21B8-EA17-7C70F79F7A5E}"/>
              </a:ext>
            </a:extLst>
          </p:cNvPr>
          <p:cNvCxnSpPr>
            <a:cxnSpLocks/>
          </p:cNvCxnSpPr>
          <p:nvPr/>
        </p:nvCxnSpPr>
        <p:spPr>
          <a:xfrm flipV="1">
            <a:off x="7301644" y="2399276"/>
            <a:ext cx="0" cy="2614384"/>
          </a:xfrm>
          <a:prstGeom prst="straightConnector1">
            <a:avLst/>
          </a:prstGeom>
          <a:ln w="28575">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5308C6A-0D9C-1306-C183-68E844A045D3}"/>
                  </a:ext>
                </a:extLst>
              </p:cNvPr>
              <p:cNvSpPr txBox="1"/>
              <p:nvPr/>
            </p:nvSpPr>
            <p:spPr>
              <a:xfrm>
                <a:off x="82315" y="4040"/>
                <a:ext cx="1936299" cy="2123658"/>
              </a:xfrm>
              <a:prstGeom prst="rect">
                <a:avLst/>
              </a:prstGeom>
              <a:noFill/>
            </p:spPr>
            <p:txBody>
              <a:bodyPr wrap="none" rtlCol="0">
                <a:spAutoFit/>
              </a:bodyPr>
              <a:lstStyle/>
              <a:p>
                <a:r>
                  <a:rPr lang="en-US" sz="3600" b="1" u="sng" dirty="0"/>
                  <a:t>Top View</a:t>
                </a:r>
              </a:p>
              <a:p>
                <a:endParaRPr lang="en-US" sz="1200" dirty="0"/>
              </a:p>
              <a:p>
                <a:r>
                  <a:rPr lang="en-US" sz="1200" u="sng" dirty="0"/>
                  <a:t>Variable:</a:t>
                </a:r>
              </a:p>
              <a:p>
                <a:r>
                  <a:rPr lang="en-US" sz="1200" dirty="0"/>
                  <a:t>Unknowns: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𝑘</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r>
                      <a:rPr lang="en-US" sz="1200" i="1">
                        <a:latin typeface="Cambria Math" panose="02040503050406030204" pitchFamily="18" charset="0"/>
                      </a:rPr>
                      <m:t> </m:t>
                    </m:r>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𝛼</m:t>
                    </m:r>
                  </m:oMath>
                </a14:m>
                <a:endParaRPr lang="en-US" sz="1200" dirty="0"/>
              </a:p>
              <a:p>
                <a:r>
                  <a:rPr lang="en-US" sz="1200" dirty="0"/>
                  <a:t>Measured: </a:t>
                </a:r>
                <a14:m>
                  <m:oMath xmlns:m="http://schemas.openxmlformats.org/officeDocument/2006/math">
                    <m:r>
                      <a:rPr lang="en-US" sz="1200" b="0" i="1" smtClean="0">
                        <a:latin typeface="Cambria Math" panose="02040503050406030204" pitchFamily="18" charset="0"/>
                      </a:rPr>
                      <m:t>𝒴</m:t>
                    </m:r>
                    <m:r>
                      <a:rPr lang="en-US" sz="1200" i="1">
                        <a:latin typeface="Cambria Math" panose="02040503050406030204" pitchFamily="18" charset="0"/>
                      </a:rPr>
                      <m:t>,</m:t>
                    </m:r>
                    <m:r>
                      <a:rPr lang="en-US" sz="1200" i="1">
                        <a:latin typeface="Cambria Math" panose="02040503050406030204" pitchFamily="18" charset="0"/>
                      </a:rPr>
                      <m:t>𝒳</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𝑞</m:t>
                        </m:r>
                      </m:e>
                      <m:sup>
                        <m:r>
                          <a:rPr lang="en-US" sz="1200" i="1">
                            <a:latin typeface="Cambria Math" panose="02040503050406030204" pitchFamily="18" charset="0"/>
                          </a:rPr>
                          <m:t>′</m:t>
                        </m:r>
                      </m:sup>
                    </m:sSup>
                    <m:r>
                      <a:rPr lang="en-US" sz="1200" i="1">
                        <a:latin typeface="Cambria Math" panose="02040503050406030204" pitchFamily="18" charset="0"/>
                      </a:rPr>
                      <m:t>,</m:t>
                    </m:r>
                    <m:r>
                      <a:rPr lang="en-US" sz="1200" i="1">
                        <a:latin typeface="Cambria Math" panose="02040503050406030204" pitchFamily="18" charset="0"/>
                      </a:rPr>
                      <m:t>𝜓</m:t>
                    </m:r>
                  </m:oMath>
                </a14:m>
                <a:endParaRPr lang="en-US" sz="1200" dirty="0"/>
              </a:p>
              <a:p>
                <a:endParaRPr lang="en-US" sz="1200" dirty="0"/>
              </a:p>
              <a:p>
                <a:r>
                  <a:rPr lang="en-US" sz="1200" u="sng" dirty="0"/>
                  <a:t>Fixed:</a:t>
                </a:r>
              </a:p>
              <a:p>
                <a:r>
                  <a:rPr lang="en-US" sz="1200" dirty="0"/>
                  <a:t>Knowns:</a:t>
                </a:r>
                <a:br>
                  <a:rPr lang="en-US" sz="1200" dirty="0"/>
                </a:br>
                <a:r>
                  <a:rPr lang="en-US" sz="1200" dirty="0"/>
                  <a:t>Measured: </a:t>
                </a:r>
                <a14:m>
                  <m:oMath xmlns:m="http://schemas.openxmlformats.org/officeDocument/2006/math">
                    <m:r>
                      <a:rPr lang="en-US" sz="1200" i="1">
                        <a:latin typeface="Cambria Math" panose="02040503050406030204" pitchFamily="18" charset="0"/>
                      </a:rPr>
                      <m:t>ℛ</m:t>
                    </m:r>
                  </m:oMath>
                </a14:m>
                <a:endParaRPr lang="en-US" sz="1200" dirty="0"/>
              </a:p>
            </p:txBody>
          </p:sp>
        </mc:Choice>
        <mc:Fallback xmlns="">
          <p:sp>
            <p:nvSpPr>
              <p:cNvPr id="2" name="TextBox 1">
                <a:extLst>
                  <a:ext uri="{FF2B5EF4-FFF2-40B4-BE49-F238E27FC236}">
                    <a16:creationId xmlns:a16="http://schemas.microsoft.com/office/drawing/2014/main" id="{B5308C6A-0D9C-1306-C183-68E844A045D3}"/>
                  </a:ext>
                </a:extLst>
              </p:cNvPr>
              <p:cNvSpPr txBox="1">
                <a:spLocks noRot="1" noChangeAspect="1" noMove="1" noResize="1" noEditPoints="1" noAdjustHandles="1" noChangeArrowheads="1" noChangeShapeType="1" noTextEdit="1"/>
              </p:cNvSpPr>
              <p:nvPr/>
            </p:nvSpPr>
            <p:spPr>
              <a:xfrm>
                <a:off x="82315" y="4040"/>
                <a:ext cx="1936299" cy="2123658"/>
              </a:xfrm>
              <a:prstGeom prst="rect">
                <a:avLst/>
              </a:prstGeom>
              <a:blipFill>
                <a:blip r:embed="rId2"/>
                <a:stretch>
                  <a:fillRect l="-9779" t="-4598" r="-8517" b="-1437"/>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14DAAC3E-D7B6-62EA-4D5F-A2FF96111160}"/>
              </a:ext>
            </a:extLst>
          </p:cNvPr>
          <p:cNvCxnSpPr>
            <a:cxnSpLocks/>
          </p:cNvCxnSpPr>
          <p:nvPr/>
        </p:nvCxnSpPr>
        <p:spPr>
          <a:xfrm rot="-5400000" flipV="1">
            <a:off x="1098757" y="3707452"/>
            <a:ext cx="4457700" cy="0"/>
          </a:xfrm>
          <a:prstGeom prst="straightConnector1">
            <a:avLst/>
          </a:prstGeom>
          <a:ln w="28575">
            <a:solidFill>
              <a:srgbClr val="ED097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CE0D3DC-4F47-B19B-7225-65EF4B627B20}"/>
              </a:ext>
            </a:extLst>
          </p:cNvPr>
          <p:cNvCxnSpPr>
            <a:cxnSpLocks/>
          </p:cNvCxnSpPr>
          <p:nvPr/>
        </p:nvCxnSpPr>
        <p:spPr>
          <a:xfrm rot="-5400000">
            <a:off x="3378483" y="-304478"/>
            <a:ext cx="0" cy="356616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DB0E381-1421-3BE6-6935-52C20C0A95E7}"/>
                  </a:ext>
                </a:extLst>
              </p:cNvPr>
              <p:cNvSpPr txBox="1"/>
              <p:nvPr/>
            </p:nvSpPr>
            <p:spPr>
              <a:xfrm>
                <a:off x="3327607" y="3475837"/>
                <a:ext cx="468653"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smtClean="0">
                              <a:solidFill>
                                <a:srgbClr val="ED0970"/>
                              </a:solidFill>
                              <a:latin typeface="Cambria Math" panose="02040503050406030204" pitchFamily="18" charset="0"/>
                            </a:rPr>
                          </m:ctrlPr>
                        </m:sSupPr>
                        <m:e>
                          <m:r>
                            <a:rPr lang="en-US" sz="2100" b="0" i="1" smtClean="0">
                              <a:solidFill>
                                <a:srgbClr val="ED0970"/>
                              </a:solidFill>
                              <a:latin typeface="Cambria Math" panose="02040503050406030204" pitchFamily="18" charset="0"/>
                            </a:rPr>
                            <m:t>𝑟</m:t>
                          </m:r>
                        </m:e>
                        <m:sup>
                          <m:r>
                            <a:rPr lang="en-US" sz="2100" i="1">
                              <a:solidFill>
                                <a:srgbClr val="ED0970"/>
                              </a:solidFill>
                              <a:latin typeface="Cambria Math" panose="02040503050406030204" pitchFamily="18" charset="0"/>
                            </a:rPr>
                            <m:t>′</m:t>
                          </m:r>
                        </m:sup>
                      </m:sSup>
                    </m:oMath>
                  </m:oMathPara>
                </a14:m>
                <a:endParaRPr lang="en-US" sz="2100" dirty="0">
                  <a:solidFill>
                    <a:srgbClr val="ED0970"/>
                  </a:solidFill>
                </a:endParaRPr>
              </a:p>
            </p:txBody>
          </p:sp>
        </mc:Choice>
        <mc:Fallback xmlns="">
          <p:sp>
            <p:nvSpPr>
              <p:cNvPr id="6" name="TextBox 5">
                <a:extLst>
                  <a:ext uri="{FF2B5EF4-FFF2-40B4-BE49-F238E27FC236}">
                    <a16:creationId xmlns:a16="http://schemas.microsoft.com/office/drawing/2014/main" id="{3DB0E381-1421-3BE6-6935-52C20C0A95E7}"/>
                  </a:ext>
                </a:extLst>
              </p:cNvPr>
              <p:cNvSpPr txBox="1">
                <a:spLocks noRot="1" noChangeAspect="1" noMove="1" noResize="1" noEditPoints="1" noAdjustHandles="1" noChangeArrowheads="1" noChangeShapeType="1" noTextEdit="1"/>
              </p:cNvSpPr>
              <p:nvPr/>
            </p:nvSpPr>
            <p:spPr>
              <a:xfrm>
                <a:off x="3327607" y="3475837"/>
                <a:ext cx="468653" cy="415498"/>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DCC12055-2D1D-0EC1-AFA5-C2273C82F3DF}"/>
              </a:ext>
            </a:extLst>
          </p:cNvPr>
          <p:cNvCxnSpPr>
            <a:cxnSpLocks/>
          </p:cNvCxnSpPr>
          <p:nvPr/>
        </p:nvCxnSpPr>
        <p:spPr>
          <a:xfrm rot="-6420000" flipV="1">
            <a:off x="314156" y="3706468"/>
            <a:ext cx="4663440" cy="0"/>
          </a:xfrm>
          <a:prstGeom prst="straightConnector1">
            <a:avLst/>
          </a:prstGeom>
          <a:ln w="28575">
            <a:solidFill>
              <a:schemeClr val="accent1"/>
            </a:solidFill>
            <a:prstDash val="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6F817DD-A041-6149-38CC-F86F3693FDAA}"/>
                  </a:ext>
                </a:extLst>
              </p:cNvPr>
              <p:cNvSpPr txBox="1"/>
              <p:nvPr/>
            </p:nvSpPr>
            <p:spPr>
              <a:xfrm>
                <a:off x="2177463" y="3315037"/>
                <a:ext cx="379719"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i="1" dirty="0" smtClean="0">
                          <a:solidFill>
                            <a:schemeClr val="accent1"/>
                          </a:solidFill>
                          <a:latin typeface="Cambria Math" panose="02040503050406030204" pitchFamily="18" charset="0"/>
                        </a:rPr>
                        <m:t>𝑟</m:t>
                      </m:r>
                    </m:oMath>
                  </m:oMathPara>
                </a14:m>
                <a:endParaRPr lang="en-US" sz="2100" dirty="0">
                  <a:solidFill>
                    <a:schemeClr val="accent1"/>
                  </a:solidFill>
                </a:endParaRPr>
              </a:p>
            </p:txBody>
          </p:sp>
        </mc:Choice>
        <mc:Fallback xmlns="">
          <p:sp>
            <p:nvSpPr>
              <p:cNvPr id="8" name="TextBox 7">
                <a:extLst>
                  <a:ext uri="{FF2B5EF4-FFF2-40B4-BE49-F238E27FC236}">
                    <a16:creationId xmlns:a16="http://schemas.microsoft.com/office/drawing/2014/main" id="{46F817DD-A041-6149-38CC-F86F3693FDAA}"/>
                  </a:ext>
                </a:extLst>
              </p:cNvPr>
              <p:cNvSpPr txBox="1">
                <a:spLocks noRot="1" noChangeAspect="1" noMove="1" noResize="1" noEditPoints="1" noAdjustHandles="1" noChangeArrowheads="1" noChangeShapeType="1" noTextEdit="1"/>
              </p:cNvSpPr>
              <p:nvPr/>
            </p:nvSpPr>
            <p:spPr>
              <a:xfrm>
                <a:off x="2177463" y="3315037"/>
                <a:ext cx="379719" cy="415498"/>
              </a:xfrm>
              <a:prstGeom prst="rect">
                <a:avLst/>
              </a:prstGeom>
              <a:blipFill>
                <a:blip r:embed="rId4"/>
                <a:stretch>
                  <a:fillRect/>
                </a:stretch>
              </a:blipFill>
            </p:spPr>
            <p:txBody>
              <a:bodyPr/>
              <a:lstStyle/>
              <a:p>
                <a:r>
                  <a:rPr lang="en-US">
                    <a:noFill/>
                  </a:rPr>
                  <a:t> </a:t>
                </a:r>
              </a:p>
            </p:txBody>
          </p:sp>
        </mc:Fallback>
      </mc:AlternateContent>
      <p:sp>
        <p:nvSpPr>
          <p:cNvPr id="9" name="Arc 8">
            <a:extLst>
              <a:ext uri="{FF2B5EF4-FFF2-40B4-BE49-F238E27FC236}">
                <a16:creationId xmlns:a16="http://schemas.microsoft.com/office/drawing/2014/main" id="{6ABD4C98-C94D-CE58-998F-4885478FB490}"/>
              </a:ext>
            </a:extLst>
          </p:cNvPr>
          <p:cNvSpPr/>
          <p:nvPr/>
        </p:nvSpPr>
        <p:spPr>
          <a:xfrm rot="18466094">
            <a:off x="2782930" y="4250543"/>
            <a:ext cx="655416" cy="669290"/>
          </a:xfrm>
          <a:prstGeom prst="arc">
            <a:avLst>
              <a:gd name="adj1" fmla="val 16200000"/>
              <a:gd name="adj2" fmla="val 278744"/>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4AA5052-0B7D-9DAF-1011-96945F053070}"/>
                  </a:ext>
                </a:extLst>
              </p:cNvPr>
              <p:cNvSpPr txBox="1"/>
              <p:nvPr/>
            </p:nvSpPr>
            <p:spPr>
              <a:xfrm>
                <a:off x="2869224" y="3864505"/>
                <a:ext cx="415627"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i="1">
                          <a:solidFill>
                            <a:schemeClr val="accent6"/>
                          </a:solidFill>
                          <a:latin typeface="Cambria Math" panose="02040503050406030204" pitchFamily="18" charset="0"/>
                        </a:rPr>
                        <m:t>𝛼</m:t>
                      </m:r>
                    </m:oMath>
                  </m:oMathPara>
                </a14:m>
                <a:endParaRPr lang="en-US" sz="2100" dirty="0">
                  <a:solidFill>
                    <a:schemeClr val="accent6"/>
                  </a:solidFill>
                </a:endParaRPr>
              </a:p>
            </p:txBody>
          </p:sp>
        </mc:Choice>
        <mc:Fallback xmlns="">
          <p:sp>
            <p:nvSpPr>
              <p:cNvPr id="10" name="TextBox 9">
                <a:extLst>
                  <a:ext uri="{FF2B5EF4-FFF2-40B4-BE49-F238E27FC236}">
                    <a16:creationId xmlns:a16="http://schemas.microsoft.com/office/drawing/2014/main" id="{54AA5052-0B7D-9DAF-1011-96945F053070}"/>
                  </a:ext>
                </a:extLst>
              </p:cNvPr>
              <p:cNvSpPr txBox="1">
                <a:spLocks noRot="1" noChangeAspect="1" noMove="1" noResize="1" noEditPoints="1" noAdjustHandles="1" noChangeArrowheads="1" noChangeShapeType="1" noTextEdit="1"/>
              </p:cNvSpPr>
              <p:nvPr/>
            </p:nvSpPr>
            <p:spPr>
              <a:xfrm>
                <a:off x="2869224" y="3864505"/>
                <a:ext cx="415627" cy="415498"/>
              </a:xfrm>
              <a:prstGeom prst="rect">
                <a:avLst/>
              </a:prstGeom>
              <a:blipFill>
                <a:blip r:embed="rId5"/>
                <a:stretch>
                  <a:fillRect/>
                </a:stretch>
              </a:blipFill>
            </p:spPr>
            <p:txBody>
              <a:bodyPr/>
              <a:lstStyle/>
              <a:p>
                <a:r>
                  <a:rPr lang="en-US">
                    <a:noFill/>
                  </a:rPr>
                  <a:t> </a:t>
                </a:r>
              </a:p>
            </p:txBody>
          </p:sp>
        </mc:Fallback>
      </mc:AlternateContent>
      <p:sp>
        <p:nvSpPr>
          <p:cNvPr id="11" name="Right Brace 10">
            <a:extLst>
              <a:ext uri="{FF2B5EF4-FFF2-40B4-BE49-F238E27FC236}">
                <a16:creationId xmlns:a16="http://schemas.microsoft.com/office/drawing/2014/main" id="{CEDC25B1-9A65-73D7-6817-F71861B1BC10}"/>
              </a:ext>
            </a:extLst>
          </p:cNvPr>
          <p:cNvSpPr/>
          <p:nvPr/>
        </p:nvSpPr>
        <p:spPr>
          <a:xfrm rot="-5400000">
            <a:off x="2541473" y="676804"/>
            <a:ext cx="208806" cy="1363457"/>
          </a:xfrm>
          <a:prstGeom prst="rightBrace">
            <a:avLst>
              <a:gd name="adj1" fmla="val 8333"/>
              <a:gd name="adj2" fmla="val 42631"/>
            </a:avLst>
          </a:prstGeom>
          <a:ln w="19050">
            <a:solidFill>
              <a:srgbClr val="FF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solidFill>
                <a:srgbClr val="FF00FF"/>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2ED6B1-A76E-609D-831A-C4D99C98D748}"/>
                  </a:ext>
                </a:extLst>
              </p:cNvPr>
              <p:cNvSpPr txBox="1"/>
              <p:nvPr/>
            </p:nvSpPr>
            <p:spPr>
              <a:xfrm>
                <a:off x="2462478" y="915438"/>
                <a:ext cx="477310"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b="0" i="1" smtClean="0">
                          <a:solidFill>
                            <a:srgbClr val="FF00FF"/>
                          </a:solidFill>
                          <a:latin typeface="Cambria Math" panose="02040503050406030204" pitchFamily="18" charset="0"/>
                        </a:rPr>
                        <m:t>𝒳</m:t>
                      </m:r>
                    </m:oMath>
                  </m:oMathPara>
                </a14:m>
                <a:endParaRPr lang="en-US" sz="2100" dirty="0">
                  <a:solidFill>
                    <a:srgbClr val="FF00FF"/>
                  </a:solidFill>
                </a:endParaRPr>
              </a:p>
            </p:txBody>
          </p:sp>
        </mc:Choice>
        <mc:Fallback xmlns="">
          <p:sp>
            <p:nvSpPr>
              <p:cNvPr id="12" name="TextBox 11">
                <a:extLst>
                  <a:ext uri="{FF2B5EF4-FFF2-40B4-BE49-F238E27FC236}">
                    <a16:creationId xmlns:a16="http://schemas.microsoft.com/office/drawing/2014/main" id="{AB2ED6B1-A76E-609D-831A-C4D99C98D748}"/>
                  </a:ext>
                </a:extLst>
              </p:cNvPr>
              <p:cNvSpPr txBox="1">
                <a:spLocks noRot="1" noChangeAspect="1" noMove="1" noResize="1" noEditPoints="1" noAdjustHandles="1" noChangeArrowheads="1" noChangeShapeType="1" noTextEdit="1"/>
              </p:cNvSpPr>
              <p:nvPr/>
            </p:nvSpPr>
            <p:spPr>
              <a:xfrm>
                <a:off x="2462478" y="915438"/>
                <a:ext cx="477310" cy="415498"/>
              </a:xfrm>
              <a:prstGeom prst="rect">
                <a:avLst/>
              </a:prstGeom>
              <a:blipFill>
                <a:blip r:embed="rId6"/>
                <a:stretch>
                  <a:fillRect/>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0B419F1B-91E4-F126-661B-60F27B39A94F}"/>
              </a:ext>
            </a:extLst>
          </p:cNvPr>
          <p:cNvCxnSpPr>
            <a:cxnSpLocks/>
          </p:cNvCxnSpPr>
          <p:nvPr/>
        </p:nvCxnSpPr>
        <p:spPr>
          <a:xfrm rot="-5400000">
            <a:off x="3561363" y="5714927"/>
            <a:ext cx="0" cy="365760"/>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60143CEA-18E5-8CB1-A602-26F28D6B280E}"/>
              </a:ext>
            </a:extLst>
          </p:cNvPr>
          <p:cNvCxnSpPr>
            <a:cxnSpLocks/>
          </p:cNvCxnSpPr>
          <p:nvPr/>
        </p:nvCxnSpPr>
        <p:spPr>
          <a:xfrm rot="-5400000">
            <a:off x="3074670" y="5714927"/>
            <a:ext cx="0" cy="365760"/>
          </a:xfrm>
          <a:prstGeom prst="line">
            <a:avLst/>
          </a:prstGeom>
          <a:ln w="381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9232C024-5493-D089-5DFA-7BDA569A901C}"/>
              </a:ext>
            </a:extLst>
          </p:cNvPr>
          <p:cNvSpPr txBox="1"/>
          <p:nvPr/>
        </p:nvSpPr>
        <p:spPr>
          <a:xfrm>
            <a:off x="2134142" y="5334572"/>
            <a:ext cx="704039" cy="300082"/>
          </a:xfrm>
          <a:prstGeom prst="rect">
            <a:avLst/>
          </a:prstGeom>
          <a:noFill/>
        </p:spPr>
        <p:txBody>
          <a:bodyPr wrap="none" rtlCol="0">
            <a:spAutoFit/>
          </a:bodyPr>
          <a:lstStyle/>
          <a:p>
            <a:r>
              <a:rPr lang="en-US" sz="1350" dirty="0"/>
              <a:t>Sample</a:t>
            </a:r>
          </a:p>
        </p:txBody>
      </p:sp>
      <p:cxnSp>
        <p:nvCxnSpPr>
          <p:cNvPr id="17" name="Straight Arrow Connector 16">
            <a:extLst>
              <a:ext uri="{FF2B5EF4-FFF2-40B4-BE49-F238E27FC236}">
                <a16:creationId xmlns:a16="http://schemas.microsoft.com/office/drawing/2014/main" id="{DE89587E-517D-64AE-D0EC-EF7D1063C5BD}"/>
              </a:ext>
            </a:extLst>
          </p:cNvPr>
          <p:cNvCxnSpPr>
            <a:cxnSpLocks/>
            <a:stCxn id="16" idx="3"/>
          </p:cNvCxnSpPr>
          <p:nvPr/>
        </p:nvCxnSpPr>
        <p:spPr>
          <a:xfrm>
            <a:off x="2838181" y="5484613"/>
            <a:ext cx="381984" cy="36481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97C781F-7A5C-9334-EAE5-FFB3C8A826F1}"/>
              </a:ext>
            </a:extLst>
          </p:cNvPr>
          <p:cNvSpPr txBox="1"/>
          <p:nvPr/>
        </p:nvSpPr>
        <p:spPr>
          <a:xfrm>
            <a:off x="1961476" y="5793069"/>
            <a:ext cx="1031051" cy="230832"/>
          </a:xfrm>
          <a:prstGeom prst="rect">
            <a:avLst/>
          </a:prstGeom>
          <a:noFill/>
        </p:spPr>
        <p:txBody>
          <a:bodyPr wrap="none" rtlCol="0">
            <a:spAutoFit/>
          </a:bodyPr>
          <a:lstStyle/>
          <a:p>
            <a:r>
              <a:rPr lang="en-US" sz="900" dirty="0"/>
              <a:t>Scale: 1 in = 5 mm</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28DF54C-B3FE-D715-1E46-571E590C19F3}"/>
                  </a:ext>
                </a:extLst>
              </p:cNvPr>
              <p:cNvSpPr txBox="1"/>
              <p:nvPr/>
            </p:nvSpPr>
            <p:spPr>
              <a:xfrm>
                <a:off x="563036" y="2978409"/>
                <a:ext cx="1540550" cy="4169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accent1"/>
                          </a:solidFill>
                          <a:latin typeface="Cambria Math" panose="02040503050406030204" pitchFamily="18" charset="0"/>
                        </a:rPr>
                        <m:t>𝑟</m:t>
                      </m:r>
                      <m:r>
                        <a:rPr lang="en-US" sz="1600" i="1">
                          <a:solidFill>
                            <a:schemeClr val="accent1"/>
                          </a:solidFill>
                          <a:latin typeface="Cambria Math" panose="02040503050406030204" pitchFamily="18" charset="0"/>
                        </a:rPr>
                        <m:t>=</m:t>
                      </m:r>
                      <m:rad>
                        <m:radPr>
                          <m:degHide m:val="on"/>
                          <m:ctrlPr>
                            <a:rPr lang="en-US" sz="1600" i="1">
                              <a:solidFill>
                                <a:schemeClr val="accent1"/>
                              </a:solidFill>
                              <a:latin typeface="Cambria Math" panose="02040503050406030204" pitchFamily="18" charset="0"/>
                            </a:rPr>
                          </m:ctrlPr>
                        </m:radPr>
                        <m:deg/>
                        <m:e>
                          <m:sSup>
                            <m:sSupPr>
                              <m:ctrlPr>
                                <a:rPr lang="en-US" sz="1600" i="1">
                                  <a:solidFill>
                                    <a:srgbClr val="ED0970"/>
                                  </a:solidFill>
                                  <a:latin typeface="Cambria Math" panose="02040503050406030204" pitchFamily="18" charset="0"/>
                                </a:rPr>
                              </m:ctrlPr>
                            </m:sSupPr>
                            <m:e>
                              <m:sSup>
                                <m:sSupPr>
                                  <m:ctrlPr>
                                    <a:rPr lang="en-US" sz="1600" b="0" i="1" smtClean="0">
                                      <a:solidFill>
                                        <a:srgbClr val="ED0970"/>
                                      </a:solidFill>
                                      <a:latin typeface="Cambria Math" panose="02040503050406030204" pitchFamily="18" charset="0"/>
                                    </a:rPr>
                                  </m:ctrlPr>
                                </m:sSupPr>
                                <m:e>
                                  <m:r>
                                    <a:rPr lang="en-US" sz="1600" b="0" i="1" smtClean="0">
                                      <a:solidFill>
                                        <a:srgbClr val="ED0970"/>
                                      </a:solidFill>
                                      <a:latin typeface="Cambria Math" panose="02040503050406030204" pitchFamily="18" charset="0"/>
                                    </a:rPr>
                                    <m:t>𝑟</m:t>
                                  </m:r>
                                </m:e>
                                <m:sup>
                                  <m:r>
                                    <a:rPr lang="en-US" sz="1600" b="0" i="1" smtClean="0">
                                      <a:solidFill>
                                        <a:srgbClr val="ED0970"/>
                                      </a:solidFill>
                                      <a:latin typeface="Cambria Math" panose="02040503050406030204" pitchFamily="18" charset="0"/>
                                    </a:rPr>
                                    <m:t>′</m:t>
                                  </m:r>
                                </m:sup>
                              </m:sSup>
                            </m:e>
                            <m:sup>
                              <m:r>
                                <a:rPr lang="en-US" sz="1600" i="1">
                                  <a:solidFill>
                                    <a:srgbClr val="ED0970"/>
                                  </a:solidFill>
                                  <a:latin typeface="Cambria Math" panose="02040503050406030204" pitchFamily="18" charset="0"/>
                                </a:rPr>
                                <m:t>2</m:t>
                              </m:r>
                            </m:sup>
                          </m:sSup>
                          <m:r>
                            <a:rPr lang="en-US" sz="1600" i="1">
                              <a:solidFill>
                                <a:schemeClr val="accent1"/>
                              </a:solidFill>
                              <a:latin typeface="Cambria Math" panose="02040503050406030204" pitchFamily="18" charset="0"/>
                            </a:rPr>
                            <m:t>+</m:t>
                          </m:r>
                          <m:sSup>
                            <m:sSupPr>
                              <m:ctrlPr>
                                <a:rPr lang="en-US" sz="1600" i="1">
                                  <a:solidFill>
                                    <a:srgbClr val="FF00FF"/>
                                  </a:solidFill>
                                  <a:latin typeface="Cambria Math" panose="02040503050406030204" pitchFamily="18" charset="0"/>
                                </a:rPr>
                              </m:ctrlPr>
                            </m:sSupPr>
                            <m:e>
                              <m:r>
                                <a:rPr lang="en-US" sz="1600" b="0" i="1" smtClean="0">
                                  <a:solidFill>
                                    <a:srgbClr val="FF00FF"/>
                                  </a:solidFill>
                                  <a:latin typeface="Cambria Math" panose="02040503050406030204" pitchFamily="18" charset="0"/>
                                </a:rPr>
                                <m:t>𝒳</m:t>
                              </m:r>
                            </m:e>
                            <m:sup>
                              <m:r>
                                <a:rPr lang="en-US" sz="1600" i="1">
                                  <a:solidFill>
                                    <a:srgbClr val="FF00FF"/>
                                  </a:solidFill>
                                  <a:latin typeface="Cambria Math" panose="02040503050406030204" pitchFamily="18" charset="0"/>
                                </a:rPr>
                                <m:t>2</m:t>
                              </m:r>
                            </m:sup>
                          </m:sSup>
                        </m:e>
                      </m:rad>
                    </m:oMath>
                  </m:oMathPara>
                </a14:m>
                <a:endParaRPr lang="en-US" sz="1600" dirty="0">
                  <a:solidFill>
                    <a:schemeClr val="accent1"/>
                  </a:solidFill>
                </a:endParaRPr>
              </a:p>
            </p:txBody>
          </p:sp>
        </mc:Choice>
        <mc:Fallback xmlns="">
          <p:sp>
            <p:nvSpPr>
              <p:cNvPr id="20" name="TextBox 19">
                <a:extLst>
                  <a:ext uri="{FF2B5EF4-FFF2-40B4-BE49-F238E27FC236}">
                    <a16:creationId xmlns:a16="http://schemas.microsoft.com/office/drawing/2014/main" id="{128DF54C-B3FE-D715-1E46-571E590C19F3}"/>
                  </a:ext>
                </a:extLst>
              </p:cNvPr>
              <p:cNvSpPr txBox="1">
                <a:spLocks noRot="1" noChangeAspect="1" noMove="1" noResize="1" noEditPoints="1" noAdjustHandles="1" noChangeArrowheads="1" noChangeShapeType="1" noTextEdit="1"/>
              </p:cNvSpPr>
              <p:nvPr/>
            </p:nvSpPr>
            <p:spPr>
              <a:xfrm>
                <a:off x="563036" y="2978409"/>
                <a:ext cx="1540550" cy="416974"/>
              </a:xfrm>
              <a:prstGeom prst="rect">
                <a:avLst/>
              </a:prstGeom>
              <a:blipFill>
                <a:blip r:embed="rId7"/>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A56B4955-40F5-5569-D55C-9925D2CFB66B}"/>
              </a:ext>
            </a:extLst>
          </p:cNvPr>
          <p:cNvSpPr/>
          <p:nvPr/>
        </p:nvSpPr>
        <p:spPr>
          <a:xfrm>
            <a:off x="5374879" y="1483040"/>
            <a:ext cx="3566160" cy="356616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TextBox 22">
            <a:extLst>
              <a:ext uri="{FF2B5EF4-FFF2-40B4-BE49-F238E27FC236}">
                <a16:creationId xmlns:a16="http://schemas.microsoft.com/office/drawing/2014/main" id="{B8D212D7-3266-4149-4744-8C618B9543A2}"/>
              </a:ext>
            </a:extLst>
          </p:cNvPr>
          <p:cNvSpPr txBox="1"/>
          <p:nvPr/>
        </p:nvSpPr>
        <p:spPr>
          <a:xfrm>
            <a:off x="6258495" y="799086"/>
            <a:ext cx="2029082" cy="646331"/>
          </a:xfrm>
          <a:prstGeom prst="rect">
            <a:avLst/>
          </a:prstGeom>
          <a:noFill/>
        </p:spPr>
        <p:txBody>
          <a:bodyPr wrap="none" rtlCol="0">
            <a:spAutoFit/>
          </a:bodyPr>
          <a:lstStyle/>
          <a:p>
            <a:r>
              <a:rPr lang="en-US" sz="3600" b="1" u="sng" dirty="0"/>
              <a:t>CCD View</a:t>
            </a:r>
          </a:p>
        </p:txBody>
      </p:sp>
      <p:sp>
        <p:nvSpPr>
          <p:cNvPr id="24" name="Oval 23">
            <a:extLst>
              <a:ext uri="{FF2B5EF4-FFF2-40B4-BE49-F238E27FC236}">
                <a16:creationId xmlns:a16="http://schemas.microsoft.com/office/drawing/2014/main" id="{3BFBADCB-BC51-832C-8E00-5B9B2AD39578}"/>
              </a:ext>
            </a:extLst>
          </p:cNvPr>
          <p:cNvSpPr/>
          <p:nvPr/>
        </p:nvSpPr>
        <p:spPr>
          <a:xfrm>
            <a:off x="3273388" y="1424695"/>
            <a:ext cx="103562" cy="103875"/>
          </a:xfrm>
          <a:prstGeom prst="ellipse">
            <a:avLst/>
          </a:prstGeom>
          <a:ln/>
          <a:effectLst>
            <a:outerShdw blurRad="63500" sx="200000" sy="200000" algn="ctr" rotWithShape="0">
              <a:schemeClr val="accent4">
                <a:lumMod val="75000"/>
                <a:alpha val="40000"/>
              </a:scheme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dirty="0"/>
          </a:p>
        </p:txBody>
      </p:sp>
      <p:sp>
        <p:nvSpPr>
          <p:cNvPr id="25" name="TextBox 24">
            <a:extLst>
              <a:ext uri="{FF2B5EF4-FFF2-40B4-BE49-F238E27FC236}">
                <a16:creationId xmlns:a16="http://schemas.microsoft.com/office/drawing/2014/main" id="{99A0481E-A5DD-7D73-0632-7E3A16F198CF}"/>
              </a:ext>
            </a:extLst>
          </p:cNvPr>
          <p:cNvSpPr txBox="1"/>
          <p:nvPr/>
        </p:nvSpPr>
        <p:spPr>
          <a:xfrm>
            <a:off x="4006786" y="3402175"/>
            <a:ext cx="1305955" cy="338554"/>
          </a:xfrm>
          <a:prstGeom prst="rect">
            <a:avLst/>
          </a:prstGeom>
          <a:noFill/>
        </p:spPr>
        <p:txBody>
          <a:bodyPr wrap="square" rtlCol="0">
            <a:spAutoFit/>
          </a:bodyPr>
          <a:lstStyle/>
          <a:p>
            <a:r>
              <a:rPr lang="en-US" sz="1600" dirty="0"/>
              <a:t>Beam Center</a:t>
            </a:r>
          </a:p>
        </p:txBody>
      </p:sp>
      <p:cxnSp>
        <p:nvCxnSpPr>
          <p:cNvPr id="26" name="Straight Arrow Connector 25">
            <a:extLst>
              <a:ext uri="{FF2B5EF4-FFF2-40B4-BE49-F238E27FC236}">
                <a16:creationId xmlns:a16="http://schemas.microsoft.com/office/drawing/2014/main" id="{B0938D7A-5B6E-0B55-9B9D-8A79F89B87B3}"/>
              </a:ext>
            </a:extLst>
          </p:cNvPr>
          <p:cNvCxnSpPr>
            <a:cxnSpLocks/>
            <a:stCxn id="25" idx="0"/>
            <a:endCxn id="24" idx="5"/>
          </p:cNvCxnSpPr>
          <p:nvPr/>
        </p:nvCxnSpPr>
        <p:spPr>
          <a:xfrm flipH="1" flipV="1">
            <a:off x="3361784" y="1513358"/>
            <a:ext cx="1297980" cy="1888817"/>
          </a:xfrm>
          <a:prstGeom prst="straightConnector1">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DABD268-C7E1-F7A8-BA98-0C5A59EC7998}"/>
              </a:ext>
            </a:extLst>
          </p:cNvPr>
          <p:cNvSpPr/>
          <p:nvPr/>
        </p:nvSpPr>
        <p:spPr>
          <a:xfrm>
            <a:off x="7249863" y="5533718"/>
            <a:ext cx="103562" cy="103875"/>
          </a:xfrm>
          <a:prstGeom prst="ellipse">
            <a:avLst/>
          </a:prstGeom>
          <a:ln/>
          <a:effectLst>
            <a:outerShdw blurRad="63500" sx="200000" sy="200000" algn="ctr" rotWithShape="0">
              <a:schemeClr val="accent4">
                <a:lumMod val="75000"/>
                <a:alpha val="40000"/>
              </a:scheme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82EA337-BCBC-CC1B-0601-A8218CDC7A45}"/>
                  </a:ext>
                </a:extLst>
              </p:cNvPr>
              <p:cNvSpPr txBox="1"/>
              <p:nvPr/>
            </p:nvSpPr>
            <p:spPr>
              <a:xfrm>
                <a:off x="7257085" y="3540674"/>
                <a:ext cx="452880"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b="0" i="1" smtClean="0">
                          <a:solidFill>
                            <a:srgbClr val="00B0F0"/>
                          </a:solidFill>
                          <a:latin typeface="Cambria Math" panose="02040503050406030204" pitchFamily="18" charset="0"/>
                        </a:rPr>
                        <m:t>𝒴</m:t>
                      </m:r>
                    </m:oMath>
                  </m:oMathPara>
                </a14:m>
                <a:endParaRPr lang="en-US" sz="2100" dirty="0">
                  <a:solidFill>
                    <a:srgbClr val="00B0F0"/>
                  </a:solidFill>
                </a:endParaRPr>
              </a:p>
            </p:txBody>
          </p:sp>
        </mc:Choice>
        <mc:Fallback xmlns="">
          <p:sp>
            <p:nvSpPr>
              <p:cNvPr id="40" name="TextBox 39">
                <a:extLst>
                  <a:ext uri="{FF2B5EF4-FFF2-40B4-BE49-F238E27FC236}">
                    <a16:creationId xmlns:a16="http://schemas.microsoft.com/office/drawing/2014/main" id="{682EA337-BCBC-CC1B-0601-A8218CDC7A45}"/>
                  </a:ext>
                </a:extLst>
              </p:cNvPr>
              <p:cNvSpPr txBox="1">
                <a:spLocks noRot="1" noChangeAspect="1" noMove="1" noResize="1" noEditPoints="1" noAdjustHandles="1" noChangeArrowheads="1" noChangeShapeType="1" noTextEdit="1"/>
              </p:cNvSpPr>
              <p:nvPr/>
            </p:nvSpPr>
            <p:spPr>
              <a:xfrm>
                <a:off x="7257085" y="3540674"/>
                <a:ext cx="452880" cy="415498"/>
              </a:xfrm>
              <a:prstGeom prst="rect">
                <a:avLst/>
              </a:prstGeom>
              <a:blipFill>
                <a:blip r:embed="rId8"/>
                <a:stretch>
                  <a:fillRect b="-13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D23153-C071-37DE-5A14-58DD4EABA228}"/>
                  </a:ext>
                </a:extLst>
              </p:cNvPr>
              <p:cNvSpPr txBox="1"/>
              <p:nvPr/>
            </p:nvSpPr>
            <p:spPr>
              <a:xfrm>
                <a:off x="6547962" y="1990265"/>
                <a:ext cx="477310"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b="0" i="1" smtClean="0">
                          <a:solidFill>
                            <a:srgbClr val="FF00FF"/>
                          </a:solidFill>
                          <a:latin typeface="Cambria Math" panose="02040503050406030204" pitchFamily="18" charset="0"/>
                        </a:rPr>
                        <m:t>𝒳</m:t>
                      </m:r>
                    </m:oMath>
                  </m:oMathPara>
                </a14:m>
                <a:endParaRPr lang="en-US" sz="2100" b="0" dirty="0">
                  <a:solidFill>
                    <a:srgbClr val="FF00FF"/>
                  </a:solidFill>
                </a:endParaRPr>
              </a:p>
            </p:txBody>
          </p:sp>
        </mc:Choice>
        <mc:Fallback xmlns="">
          <p:sp>
            <p:nvSpPr>
              <p:cNvPr id="43" name="TextBox 42">
                <a:extLst>
                  <a:ext uri="{FF2B5EF4-FFF2-40B4-BE49-F238E27FC236}">
                    <a16:creationId xmlns:a16="http://schemas.microsoft.com/office/drawing/2014/main" id="{AED23153-C071-37DE-5A14-58DD4EABA228}"/>
                  </a:ext>
                </a:extLst>
              </p:cNvPr>
              <p:cNvSpPr txBox="1">
                <a:spLocks noRot="1" noChangeAspect="1" noMove="1" noResize="1" noEditPoints="1" noAdjustHandles="1" noChangeArrowheads="1" noChangeShapeType="1" noTextEdit="1"/>
              </p:cNvSpPr>
              <p:nvPr/>
            </p:nvSpPr>
            <p:spPr>
              <a:xfrm>
                <a:off x="6547962" y="1990265"/>
                <a:ext cx="477310" cy="415498"/>
              </a:xfrm>
              <a:prstGeom prst="rect">
                <a:avLst/>
              </a:prstGeom>
              <a:blipFill>
                <a:blip r:embed="rId9"/>
                <a:stretch>
                  <a:fillRect/>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CC296428-C0B7-E2B5-8C5B-212BF4D4083E}"/>
              </a:ext>
            </a:extLst>
          </p:cNvPr>
          <p:cNvCxnSpPr>
            <a:cxnSpLocks/>
          </p:cNvCxnSpPr>
          <p:nvPr/>
        </p:nvCxnSpPr>
        <p:spPr>
          <a:xfrm flipH="1" flipV="1">
            <a:off x="6180946" y="2420913"/>
            <a:ext cx="1096434" cy="1"/>
          </a:xfrm>
          <a:prstGeom prst="straightConnector1">
            <a:avLst/>
          </a:prstGeom>
          <a:ln w="28575">
            <a:solidFill>
              <a:srgbClr val="FF00FF"/>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EFDC9CD-9BB2-6E08-DA7A-6B511C0AD58F}"/>
                  </a:ext>
                </a:extLst>
              </p:cNvPr>
              <p:cNvSpPr txBox="1"/>
              <p:nvPr/>
            </p:nvSpPr>
            <p:spPr>
              <a:xfrm>
                <a:off x="6213238" y="3495355"/>
                <a:ext cx="282224"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solidFill>
                            <a:schemeClr val="accent6">
                              <a:lumMod val="75000"/>
                            </a:schemeClr>
                          </a:solidFill>
                          <a:latin typeface="Cambria Math" panose="02040503050406030204" pitchFamily="18" charset="0"/>
                        </a:rPr>
                        <m:t>𝑞</m:t>
                      </m:r>
                      <m:r>
                        <a:rPr lang="en-US" sz="2100" i="1">
                          <a:solidFill>
                            <a:schemeClr val="accent6">
                              <a:lumMod val="75000"/>
                            </a:schemeClr>
                          </a:solidFill>
                          <a:latin typeface="Cambria Math" panose="02040503050406030204" pitchFamily="18" charset="0"/>
                        </a:rPr>
                        <m:t>′</m:t>
                      </m:r>
                    </m:oMath>
                  </m:oMathPara>
                </a14:m>
                <a:endParaRPr lang="en-US" sz="2100" dirty="0">
                  <a:solidFill>
                    <a:schemeClr val="accent6">
                      <a:lumMod val="75000"/>
                    </a:schemeClr>
                  </a:solidFill>
                </a:endParaRPr>
              </a:p>
            </p:txBody>
          </p:sp>
        </mc:Choice>
        <mc:Fallback xmlns="">
          <p:sp>
            <p:nvSpPr>
              <p:cNvPr id="49" name="TextBox 48">
                <a:extLst>
                  <a:ext uri="{FF2B5EF4-FFF2-40B4-BE49-F238E27FC236}">
                    <a16:creationId xmlns:a16="http://schemas.microsoft.com/office/drawing/2014/main" id="{AEFDC9CD-9BB2-6E08-DA7A-6B511C0AD58F}"/>
                  </a:ext>
                </a:extLst>
              </p:cNvPr>
              <p:cNvSpPr txBox="1">
                <a:spLocks noRot="1" noChangeAspect="1" noMove="1" noResize="1" noEditPoints="1" noAdjustHandles="1" noChangeArrowheads="1" noChangeShapeType="1" noTextEdit="1"/>
              </p:cNvSpPr>
              <p:nvPr/>
            </p:nvSpPr>
            <p:spPr>
              <a:xfrm>
                <a:off x="6213238" y="3495355"/>
                <a:ext cx="282224" cy="415498"/>
              </a:xfrm>
              <a:prstGeom prst="rect">
                <a:avLst/>
              </a:prstGeom>
              <a:blipFill>
                <a:blip r:embed="rId10"/>
                <a:stretch>
                  <a:fillRect l="-14894" r="-53191" b="-15942"/>
                </a:stretch>
              </a:blipFill>
            </p:spPr>
            <p:txBody>
              <a:bodyPr/>
              <a:lstStyle/>
              <a:p>
                <a:r>
                  <a:rPr lang="en-US">
                    <a:noFill/>
                  </a:rPr>
                  <a:t> </a:t>
                </a:r>
              </a:p>
            </p:txBody>
          </p:sp>
        </mc:Fallback>
      </mc:AlternateContent>
      <p:sp>
        <p:nvSpPr>
          <p:cNvPr id="50" name="Arc 49">
            <a:extLst>
              <a:ext uri="{FF2B5EF4-FFF2-40B4-BE49-F238E27FC236}">
                <a16:creationId xmlns:a16="http://schemas.microsoft.com/office/drawing/2014/main" id="{D20F3893-EDE1-E3E5-1221-3E64BE4A4CF8}"/>
              </a:ext>
            </a:extLst>
          </p:cNvPr>
          <p:cNvSpPr/>
          <p:nvPr/>
        </p:nvSpPr>
        <p:spPr>
          <a:xfrm rot="18466094">
            <a:off x="6710410" y="4176638"/>
            <a:ext cx="700837" cy="518300"/>
          </a:xfrm>
          <a:prstGeom prst="arc">
            <a:avLst>
              <a:gd name="adj1" fmla="val 16200000"/>
              <a:gd name="adj2" fmla="val 278744"/>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solidFill>
                <a:schemeClr val="accent2"/>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2696B12-6E44-45A7-3697-BF6FACEE911A}"/>
                  </a:ext>
                </a:extLst>
              </p:cNvPr>
              <p:cNvSpPr txBox="1"/>
              <p:nvPr/>
            </p:nvSpPr>
            <p:spPr>
              <a:xfrm>
                <a:off x="6818375" y="3727441"/>
                <a:ext cx="438710"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solidFill>
                            <a:schemeClr val="accent2"/>
                          </a:solidFill>
                          <a:latin typeface="Cambria Math" panose="02040503050406030204" pitchFamily="18" charset="0"/>
                        </a:rPr>
                        <m:t>𝜓</m:t>
                      </m:r>
                    </m:oMath>
                  </m:oMathPara>
                </a14:m>
                <a:endParaRPr lang="en-US" sz="2100" dirty="0">
                  <a:solidFill>
                    <a:schemeClr val="accent2"/>
                  </a:solidFill>
                </a:endParaRPr>
              </a:p>
            </p:txBody>
          </p:sp>
        </mc:Choice>
        <mc:Fallback xmlns="">
          <p:sp>
            <p:nvSpPr>
              <p:cNvPr id="51" name="TextBox 50">
                <a:extLst>
                  <a:ext uri="{FF2B5EF4-FFF2-40B4-BE49-F238E27FC236}">
                    <a16:creationId xmlns:a16="http://schemas.microsoft.com/office/drawing/2014/main" id="{22696B12-6E44-45A7-3697-BF6FACEE911A}"/>
                  </a:ext>
                </a:extLst>
              </p:cNvPr>
              <p:cNvSpPr txBox="1">
                <a:spLocks noRot="1" noChangeAspect="1" noMove="1" noResize="1" noEditPoints="1" noAdjustHandles="1" noChangeArrowheads="1" noChangeShapeType="1" noTextEdit="1"/>
              </p:cNvSpPr>
              <p:nvPr/>
            </p:nvSpPr>
            <p:spPr>
              <a:xfrm>
                <a:off x="6818375" y="3727441"/>
                <a:ext cx="438710" cy="415498"/>
              </a:xfrm>
              <a:prstGeom prst="rect">
                <a:avLst/>
              </a:prstGeom>
              <a:blipFill>
                <a:blip r:embed="rId11"/>
                <a:stretch>
                  <a:fillRect b="-13043"/>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B4BE0F23-FE70-A3D2-3948-DAFA9E5D0299}"/>
              </a:ext>
            </a:extLst>
          </p:cNvPr>
          <p:cNvCxnSpPr>
            <a:cxnSpLocks/>
          </p:cNvCxnSpPr>
          <p:nvPr/>
        </p:nvCxnSpPr>
        <p:spPr>
          <a:xfrm>
            <a:off x="5229225" y="0"/>
            <a:ext cx="0" cy="6858000"/>
          </a:xfrm>
          <a:prstGeom prst="line">
            <a:avLst/>
          </a:prstGeom>
          <a:ln w="85725" cmpd="tri">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6978A5E0-7212-8073-6BEB-EDEF813632F1}"/>
                  </a:ext>
                </a:extLst>
              </p:cNvPr>
              <p:cNvSpPr txBox="1"/>
              <p:nvPr/>
            </p:nvSpPr>
            <p:spPr>
              <a:xfrm>
                <a:off x="5443631" y="1568805"/>
                <a:ext cx="1360052"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b="0" i="1" smtClean="0">
                          <a:solidFill>
                            <a:srgbClr val="FF00FF"/>
                          </a:solidFill>
                          <a:latin typeface="Cambria Math" panose="02040503050406030204" pitchFamily="18" charset="0"/>
                        </a:rPr>
                        <m:t>𝒳</m:t>
                      </m:r>
                      <m:r>
                        <a:rPr lang="en-US" sz="1350" i="1">
                          <a:solidFill>
                            <a:srgbClr val="FF00FF"/>
                          </a:solidFill>
                          <a:latin typeface="Cambria Math" panose="02040503050406030204" pitchFamily="18" charset="0"/>
                        </a:rPr>
                        <m:t>=</m:t>
                      </m:r>
                      <m:sSup>
                        <m:sSupPr>
                          <m:ctrlPr>
                            <a:rPr lang="en-US" sz="1350" i="1">
                              <a:solidFill>
                                <a:schemeClr val="accent6">
                                  <a:lumMod val="75000"/>
                                </a:schemeClr>
                              </a:solidFill>
                              <a:latin typeface="Cambria Math" panose="02040503050406030204" pitchFamily="18" charset="0"/>
                            </a:rPr>
                          </m:ctrlPr>
                        </m:sSupPr>
                        <m:e>
                          <m:r>
                            <a:rPr lang="en-US" sz="1350" i="1">
                              <a:solidFill>
                                <a:schemeClr val="accent6">
                                  <a:lumMod val="75000"/>
                                </a:schemeClr>
                              </a:solidFill>
                              <a:latin typeface="Cambria Math" panose="02040503050406030204" pitchFamily="18" charset="0"/>
                            </a:rPr>
                            <m:t>𝑞</m:t>
                          </m:r>
                        </m:e>
                        <m:sup>
                          <m:r>
                            <a:rPr lang="en-US" sz="1350" i="1">
                              <a:solidFill>
                                <a:schemeClr val="accent6">
                                  <a:lumMod val="75000"/>
                                </a:schemeClr>
                              </a:solidFill>
                              <a:latin typeface="Cambria Math" panose="02040503050406030204" pitchFamily="18" charset="0"/>
                            </a:rPr>
                            <m:t>′</m:t>
                          </m:r>
                        </m:sup>
                      </m:sSup>
                      <m:r>
                        <a:rPr lang="en-US" sz="1350" i="1">
                          <a:solidFill>
                            <a:srgbClr val="FF00FF"/>
                          </a:solidFill>
                          <a:latin typeface="Cambria Math" panose="02040503050406030204" pitchFamily="18" charset="0"/>
                        </a:rPr>
                        <m:t>⋅</m:t>
                      </m:r>
                      <m:func>
                        <m:funcPr>
                          <m:ctrlPr>
                            <a:rPr lang="en-US" sz="1350" i="1">
                              <a:solidFill>
                                <a:srgbClr val="FF00FF"/>
                              </a:solidFill>
                              <a:latin typeface="Cambria Math" panose="02040503050406030204" pitchFamily="18" charset="0"/>
                            </a:rPr>
                          </m:ctrlPr>
                        </m:funcPr>
                        <m:fName>
                          <m:r>
                            <m:rPr>
                              <m:sty m:val="p"/>
                            </m:rPr>
                            <a:rPr lang="en-US" sz="1350">
                              <a:solidFill>
                                <a:srgbClr val="FF00FF"/>
                              </a:solidFill>
                              <a:latin typeface="Cambria Math" panose="02040503050406030204" pitchFamily="18" charset="0"/>
                            </a:rPr>
                            <m:t>sin</m:t>
                          </m:r>
                        </m:fName>
                        <m:e>
                          <m:d>
                            <m:dPr>
                              <m:ctrlPr>
                                <a:rPr lang="en-US" sz="1350" i="1">
                                  <a:solidFill>
                                    <a:srgbClr val="FF00FF"/>
                                  </a:solidFill>
                                  <a:latin typeface="Cambria Math" panose="02040503050406030204" pitchFamily="18" charset="0"/>
                                </a:rPr>
                              </m:ctrlPr>
                            </m:dPr>
                            <m:e>
                              <m:r>
                                <a:rPr lang="en-US" sz="1350" i="1">
                                  <a:solidFill>
                                    <a:schemeClr val="accent2"/>
                                  </a:solidFill>
                                  <a:latin typeface="Cambria Math" panose="02040503050406030204" pitchFamily="18" charset="0"/>
                                </a:rPr>
                                <m:t>𝜓</m:t>
                              </m:r>
                            </m:e>
                          </m:d>
                        </m:e>
                      </m:func>
                    </m:oMath>
                  </m:oMathPara>
                </a14:m>
                <a:endParaRPr lang="en-US" sz="1350" dirty="0">
                  <a:solidFill>
                    <a:srgbClr val="FF00FF"/>
                  </a:solidFill>
                </a:endParaRPr>
              </a:p>
            </p:txBody>
          </p:sp>
        </mc:Choice>
        <mc:Fallback xmlns="">
          <p:sp>
            <p:nvSpPr>
              <p:cNvPr id="55" name="TextBox 54">
                <a:extLst>
                  <a:ext uri="{FF2B5EF4-FFF2-40B4-BE49-F238E27FC236}">
                    <a16:creationId xmlns:a16="http://schemas.microsoft.com/office/drawing/2014/main" id="{6978A5E0-7212-8073-6BEB-EDEF813632F1}"/>
                  </a:ext>
                </a:extLst>
              </p:cNvPr>
              <p:cNvSpPr txBox="1">
                <a:spLocks noRot="1" noChangeAspect="1" noMove="1" noResize="1" noEditPoints="1" noAdjustHandles="1" noChangeArrowheads="1" noChangeShapeType="1" noTextEdit="1"/>
              </p:cNvSpPr>
              <p:nvPr/>
            </p:nvSpPr>
            <p:spPr>
              <a:xfrm>
                <a:off x="5443631" y="1568805"/>
                <a:ext cx="1360052" cy="300082"/>
              </a:xfrm>
              <a:prstGeom prst="rect">
                <a:avLst/>
              </a:prstGeom>
              <a:blipFill>
                <a:blip r:embed="rId12"/>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4DFD1C2-5129-9A5A-981A-A18AB91F1F36}"/>
                  </a:ext>
                </a:extLst>
              </p:cNvPr>
              <p:cNvSpPr txBox="1"/>
              <p:nvPr/>
            </p:nvSpPr>
            <p:spPr>
              <a:xfrm>
                <a:off x="7232045" y="1580705"/>
                <a:ext cx="1708994"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b="0" i="1" smtClean="0">
                          <a:solidFill>
                            <a:srgbClr val="00B0F0"/>
                          </a:solidFill>
                          <a:latin typeface="Cambria Math" panose="02040503050406030204" pitchFamily="18" charset="0"/>
                        </a:rPr>
                        <m:t>𝒴</m:t>
                      </m:r>
                      <m:r>
                        <a:rPr lang="en-US" sz="1350" i="1">
                          <a:solidFill>
                            <a:srgbClr val="00B0F0"/>
                          </a:solidFill>
                          <a:latin typeface="Cambria Math" panose="02040503050406030204" pitchFamily="18" charset="0"/>
                        </a:rPr>
                        <m:t>=</m:t>
                      </m:r>
                      <m:sSup>
                        <m:sSupPr>
                          <m:ctrlPr>
                            <a:rPr lang="en-US" sz="1350" i="1">
                              <a:solidFill>
                                <a:schemeClr val="accent6">
                                  <a:lumMod val="75000"/>
                                </a:schemeClr>
                              </a:solidFill>
                              <a:latin typeface="Cambria Math" panose="02040503050406030204" pitchFamily="18" charset="0"/>
                            </a:rPr>
                          </m:ctrlPr>
                        </m:sSupPr>
                        <m:e>
                          <m:r>
                            <a:rPr lang="en-US" sz="1350" i="1">
                              <a:solidFill>
                                <a:schemeClr val="accent6">
                                  <a:lumMod val="75000"/>
                                </a:schemeClr>
                              </a:solidFill>
                              <a:latin typeface="Cambria Math" panose="02040503050406030204" pitchFamily="18" charset="0"/>
                            </a:rPr>
                            <m:t>𝑞</m:t>
                          </m:r>
                        </m:e>
                        <m:sup>
                          <m:r>
                            <a:rPr lang="en-US" sz="1350" i="1">
                              <a:solidFill>
                                <a:schemeClr val="accent6">
                                  <a:lumMod val="75000"/>
                                </a:schemeClr>
                              </a:solidFill>
                              <a:latin typeface="Cambria Math" panose="02040503050406030204" pitchFamily="18" charset="0"/>
                            </a:rPr>
                            <m:t>′</m:t>
                          </m:r>
                        </m:sup>
                      </m:sSup>
                      <m:r>
                        <a:rPr lang="en-US" sz="1350" i="1">
                          <a:solidFill>
                            <a:srgbClr val="00B0F0"/>
                          </a:solidFill>
                          <a:latin typeface="Cambria Math" panose="02040503050406030204" pitchFamily="18" charset="0"/>
                        </a:rPr>
                        <m:t>⋅</m:t>
                      </m:r>
                      <m:func>
                        <m:funcPr>
                          <m:ctrlPr>
                            <a:rPr lang="en-US" sz="1350" i="1">
                              <a:solidFill>
                                <a:srgbClr val="00B0F0"/>
                              </a:solidFill>
                              <a:latin typeface="Cambria Math" panose="02040503050406030204" pitchFamily="18" charset="0"/>
                            </a:rPr>
                          </m:ctrlPr>
                        </m:funcPr>
                        <m:fName>
                          <m:r>
                            <m:rPr>
                              <m:sty m:val="p"/>
                            </m:rPr>
                            <a:rPr lang="en-US" sz="1350">
                              <a:solidFill>
                                <a:srgbClr val="00B0F0"/>
                              </a:solidFill>
                              <a:latin typeface="Cambria Math" panose="02040503050406030204" pitchFamily="18" charset="0"/>
                            </a:rPr>
                            <m:t>cos</m:t>
                          </m:r>
                        </m:fName>
                        <m:e>
                          <m:d>
                            <m:dPr>
                              <m:ctrlPr>
                                <a:rPr lang="en-US" sz="1350" i="1">
                                  <a:solidFill>
                                    <a:srgbClr val="00B0F0"/>
                                  </a:solidFill>
                                  <a:latin typeface="Cambria Math" panose="02040503050406030204" pitchFamily="18" charset="0"/>
                                </a:rPr>
                              </m:ctrlPr>
                            </m:dPr>
                            <m:e>
                              <m:r>
                                <a:rPr lang="en-US" sz="1350" i="1">
                                  <a:solidFill>
                                    <a:schemeClr val="accent2"/>
                                  </a:solidFill>
                                  <a:latin typeface="Cambria Math" panose="02040503050406030204" pitchFamily="18" charset="0"/>
                                </a:rPr>
                                <m:t>𝜓</m:t>
                              </m:r>
                            </m:e>
                          </m:d>
                        </m:e>
                      </m:func>
                      <m:r>
                        <a:rPr lang="en-US" sz="1350" b="0" i="1" smtClean="0">
                          <a:solidFill>
                            <a:schemeClr val="tx1"/>
                          </a:solidFill>
                          <a:latin typeface="Cambria Math" panose="02040503050406030204" pitchFamily="18" charset="0"/>
                        </a:rPr>
                        <m:t>−</m:t>
                      </m:r>
                      <m:r>
                        <a:rPr lang="en-US" sz="1350" b="0" i="1" smtClean="0">
                          <a:solidFill>
                            <a:schemeClr val="tx1"/>
                          </a:solidFill>
                          <a:latin typeface="Cambria Math" panose="02040503050406030204" pitchFamily="18" charset="0"/>
                        </a:rPr>
                        <m:t>ℛ</m:t>
                      </m:r>
                    </m:oMath>
                  </m:oMathPara>
                </a14:m>
                <a:endParaRPr lang="en-US" sz="1350" dirty="0">
                  <a:solidFill>
                    <a:srgbClr val="00B0F0"/>
                  </a:solidFill>
                </a:endParaRPr>
              </a:p>
            </p:txBody>
          </p:sp>
        </mc:Choice>
        <mc:Fallback xmlns="">
          <p:sp>
            <p:nvSpPr>
              <p:cNvPr id="56" name="TextBox 55">
                <a:extLst>
                  <a:ext uri="{FF2B5EF4-FFF2-40B4-BE49-F238E27FC236}">
                    <a16:creationId xmlns:a16="http://schemas.microsoft.com/office/drawing/2014/main" id="{54DFD1C2-5129-9A5A-981A-A18AB91F1F36}"/>
                  </a:ext>
                </a:extLst>
              </p:cNvPr>
              <p:cNvSpPr txBox="1">
                <a:spLocks noRot="1" noChangeAspect="1" noMove="1" noResize="1" noEditPoints="1" noAdjustHandles="1" noChangeArrowheads="1" noChangeShapeType="1" noTextEdit="1"/>
              </p:cNvSpPr>
              <p:nvPr/>
            </p:nvSpPr>
            <p:spPr>
              <a:xfrm>
                <a:off x="7232045" y="1580705"/>
                <a:ext cx="1708994" cy="300082"/>
              </a:xfrm>
              <a:prstGeom prst="rect">
                <a:avLst/>
              </a:prstGeom>
              <a:blipFill>
                <a:blip r:embed="rId13"/>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C88E1FF-1684-13ED-78F5-0706B073CCCC}"/>
                  </a:ext>
                </a:extLst>
              </p:cNvPr>
              <p:cNvSpPr txBox="1"/>
              <p:nvPr/>
            </p:nvSpPr>
            <p:spPr>
              <a:xfrm>
                <a:off x="6083071" y="5843726"/>
                <a:ext cx="2176750" cy="3904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solidFill>
                                <a:schemeClr val="accent6">
                                  <a:lumMod val="75000"/>
                                </a:schemeClr>
                              </a:solidFill>
                              <a:latin typeface="Cambria Math" panose="02040503050406030204" pitchFamily="18" charset="0"/>
                            </a:rPr>
                          </m:ctrlPr>
                        </m:sSupPr>
                        <m:e>
                          <m:r>
                            <a:rPr lang="en-US" sz="1600" i="1">
                              <a:solidFill>
                                <a:schemeClr val="accent6">
                                  <a:lumMod val="75000"/>
                                </a:schemeClr>
                              </a:solidFill>
                              <a:latin typeface="Cambria Math" panose="02040503050406030204" pitchFamily="18" charset="0"/>
                            </a:rPr>
                            <m:t>𝑞</m:t>
                          </m:r>
                        </m:e>
                        <m:sup>
                          <m:r>
                            <a:rPr lang="en-US" sz="1600" i="1">
                              <a:solidFill>
                                <a:schemeClr val="accent6">
                                  <a:lumMod val="75000"/>
                                </a:schemeClr>
                              </a:solidFill>
                              <a:latin typeface="Cambria Math" panose="02040503050406030204" pitchFamily="18" charset="0"/>
                            </a:rPr>
                            <m:t>′</m:t>
                          </m:r>
                        </m:sup>
                      </m:sSup>
                      <m:r>
                        <a:rPr lang="en-US" sz="1600" i="1">
                          <a:latin typeface="Cambria Math" panose="02040503050406030204" pitchFamily="18" charset="0"/>
                        </a:rPr>
                        <m:t>=</m:t>
                      </m:r>
                      <m:rad>
                        <m:radPr>
                          <m:degHide m:val="on"/>
                          <m:ctrlPr>
                            <a:rPr lang="en-US" sz="1600" i="1">
                              <a:latin typeface="Cambria Math" panose="02040503050406030204" pitchFamily="18" charset="0"/>
                            </a:rPr>
                          </m:ctrlPr>
                        </m:radPr>
                        <m:deg/>
                        <m:e>
                          <m:sSup>
                            <m:sSupPr>
                              <m:ctrlPr>
                                <a:rPr lang="en-US" sz="1600" i="1">
                                  <a:solidFill>
                                    <a:srgbClr val="FF00FF"/>
                                  </a:solidFill>
                                  <a:latin typeface="Cambria Math" panose="02040503050406030204" pitchFamily="18" charset="0"/>
                                </a:rPr>
                              </m:ctrlPr>
                            </m:sSupPr>
                            <m:e>
                              <m:r>
                                <a:rPr lang="en-US" sz="1600" b="0" i="1" smtClean="0">
                                  <a:solidFill>
                                    <a:srgbClr val="FF00FF"/>
                                  </a:solidFill>
                                  <a:latin typeface="Cambria Math" panose="02040503050406030204" pitchFamily="18" charset="0"/>
                                </a:rPr>
                                <m:t>𝒳</m:t>
                              </m:r>
                            </m:e>
                            <m:sup>
                              <m:r>
                                <a:rPr lang="en-US" sz="1600" i="1">
                                  <a:solidFill>
                                    <a:srgbClr val="FF00FF"/>
                                  </a:solidFill>
                                  <a:latin typeface="Cambria Math" panose="02040503050406030204" pitchFamily="18" charset="0"/>
                                </a:rPr>
                                <m:t>2</m:t>
                              </m:r>
                            </m:sup>
                          </m:sSup>
                          <m:r>
                            <a:rPr lang="en-US" sz="1600" i="1">
                              <a:latin typeface="Cambria Math" panose="02040503050406030204" pitchFamily="18" charset="0"/>
                            </a:rPr>
                            <m:t>+</m:t>
                          </m:r>
                          <m:sSup>
                            <m:sSupPr>
                              <m:ctrlPr>
                                <a:rPr lang="en-US" sz="160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m:t>
                              </m:r>
                              <m:r>
                                <a:rPr lang="en-US" sz="1600" b="0" i="1" smtClean="0">
                                  <a:solidFill>
                                    <a:srgbClr val="00B0F0"/>
                                  </a:solidFill>
                                  <a:latin typeface="Cambria Math" panose="02040503050406030204" pitchFamily="18" charset="0"/>
                                </a:rPr>
                                <m:t>𝒴</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ℛ</m:t>
                              </m:r>
                              <m:r>
                                <a:rPr lang="en-US" sz="1600" b="0" i="1" smtClean="0">
                                  <a:solidFill>
                                    <a:schemeClr val="tx1"/>
                                  </a:solidFill>
                                  <a:latin typeface="Cambria Math" panose="02040503050406030204" pitchFamily="18" charset="0"/>
                                </a:rPr>
                                <m:t>)</m:t>
                              </m:r>
                            </m:e>
                            <m:sup>
                              <m:r>
                                <a:rPr lang="en-US" sz="1600" i="1">
                                  <a:solidFill>
                                    <a:schemeClr val="tx1"/>
                                  </a:solidFill>
                                  <a:latin typeface="Cambria Math" panose="02040503050406030204" pitchFamily="18" charset="0"/>
                                </a:rPr>
                                <m:t>2</m:t>
                              </m:r>
                            </m:sup>
                          </m:sSup>
                        </m:e>
                      </m:rad>
                    </m:oMath>
                  </m:oMathPara>
                </a14:m>
                <a:endParaRPr lang="en-US" sz="1600" dirty="0"/>
              </a:p>
            </p:txBody>
          </p:sp>
        </mc:Choice>
        <mc:Fallback xmlns="">
          <p:sp>
            <p:nvSpPr>
              <p:cNvPr id="60" name="TextBox 59">
                <a:extLst>
                  <a:ext uri="{FF2B5EF4-FFF2-40B4-BE49-F238E27FC236}">
                    <a16:creationId xmlns:a16="http://schemas.microsoft.com/office/drawing/2014/main" id="{EC88E1FF-1684-13ED-78F5-0706B073CCCC}"/>
                  </a:ext>
                </a:extLst>
              </p:cNvPr>
              <p:cNvSpPr txBox="1">
                <a:spLocks noRot="1" noChangeAspect="1" noMove="1" noResize="1" noEditPoints="1" noAdjustHandles="1" noChangeArrowheads="1" noChangeShapeType="1" noTextEdit="1"/>
              </p:cNvSpPr>
              <p:nvPr/>
            </p:nvSpPr>
            <p:spPr>
              <a:xfrm>
                <a:off x="6083071" y="5843726"/>
                <a:ext cx="2176750" cy="390492"/>
              </a:xfrm>
              <a:prstGeom prst="rect">
                <a:avLst/>
              </a:prstGeom>
              <a:blipFill>
                <a:blip r:embed="rId14"/>
                <a:stretch>
                  <a:fillRect b="-9375"/>
                </a:stretch>
              </a:blipFill>
            </p:spPr>
            <p:txBody>
              <a:bodyPr/>
              <a:lstStyle/>
              <a:p>
                <a:r>
                  <a:rPr lang="en-US">
                    <a:noFill/>
                  </a:rPr>
                  <a:t> </a:t>
                </a:r>
              </a:p>
            </p:txBody>
          </p:sp>
        </mc:Fallback>
      </mc:AlternateContent>
      <p:sp>
        <p:nvSpPr>
          <p:cNvPr id="3" name="Half Frame 2">
            <a:extLst>
              <a:ext uri="{FF2B5EF4-FFF2-40B4-BE49-F238E27FC236}">
                <a16:creationId xmlns:a16="http://schemas.microsoft.com/office/drawing/2014/main" id="{9CBF8F9D-58C6-F356-D958-08301ECFDF0D}"/>
              </a:ext>
            </a:extLst>
          </p:cNvPr>
          <p:cNvSpPr/>
          <p:nvPr/>
        </p:nvSpPr>
        <p:spPr>
          <a:xfrm rot="16200000">
            <a:off x="3044104" y="1484457"/>
            <a:ext cx="275699" cy="272865"/>
          </a:xfrm>
          <a:prstGeom prst="halfFrame">
            <a:avLst>
              <a:gd name="adj1" fmla="val 8462"/>
              <a:gd name="adj2" fmla="val 7152"/>
            </a:avLst>
          </a:prstGeom>
          <a:solidFill>
            <a:srgbClr val="FF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3" name="Half Frame 12">
            <a:extLst>
              <a:ext uri="{FF2B5EF4-FFF2-40B4-BE49-F238E27FC236}">
                <a16:creationId xmlns:a16="http://schemas.microsoft.com/office/drawing/2014/main" id="{916CF2F2-5561-B870-F49E-D3BEDA1222DC}"/>
              </a:ext>
            </a:extLst>
          </p:cNvPr>
          <p:cNvSpPr/>
          <p:nvPr/>
        </p:nvSpPr>
        <p:spPr>
          <a:xfrm rot="16200000">
            <a:off x="7033597" y="2436326"/>
            <a:ext cx="275699" cy="272865"/>
          </a:xfrm>
          <a:prstGeom prst="halfFrame">
            <a:avLst>
              <a:gd name="adj1" fmla="val 8462"/>
              <a:gd name="adj2" fmla="val 7152"/>
            </a:avLst>
          </a:prstGeom>
          <a:solidFill>
            <a:srgbClr val="FF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cxnSp>
        <p:nvCxnSpPr>
          <p:cNvPr id="33" name="Straight Arrow Connector 32">
            <a:extLst>
              <a:ext uri="{FF2B5EF4-FFF2-40B4-BE49-F238E27FC236}">
                <a16:creationId xmlns:a16="http://schemas.microsoft.com/office/drawing/2014/main" id="{F1624865-334F-7B80-3C40-88FCB1E267BB}"/>
              </a:ext>
            </a:extLst>
          </p:cNvPr>
          <p:cNvCxnSpPr>
            <a:cxnSpLocks/>
          </p:cNvCxnSpPr>
          <p:nvPr/>
        </p:nvCxnSpPr>
        <p:spPr>
          <a:xfrm flipH="1" flipV="1">
            <a:off x="7301644" y="5049200"/>
            <a:ext cx="0" cy="4572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7483994-EDF2-1099-6082-0FF8DC0F8337}"/>
                  </a:ext>
                </a:extLst>
              </p:cNvPr>
              <p:cNvSpPr txBox="1"/>
              <p:nvPr/>
            </p:nvSpPr>
            <p:spPr>
              <a:xfrm>
                <a:off x="7292222" y="5090902"/>
                <a:ext cx="45288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1"/>
                          </a:solidFill>
                          <a:latin typeface="Cambria Math" panose="02040503050406030204" pitchFamily="18" charset="0"/>
                        </a:rPr>
                        <m:t>ℛ</m:t>
                      </m:r>
                    </m:oMath>
                  </m:oMathPara>
                </a14:m>
                <a:endParaRPr lang="en-US" sz="2100" dirty="0">
                  <a:solidFill>
                    <a:schemeClr val="tx1"/>
                  </a:solidFill>
                </a:endParaRPr>
              </a:p>
            </p:txBody>
          </p:sp>
        </mc:Choice>
        <mc:Fallback xmlns="">
          <p:sp>
            <p:nvSpPr>
              <p:cNvPr id="34" name="TextBox 33">
                <a:extLst>
                  <a:ext uri="{FF2B5EF4-FFF2-40B4-BE49-F238E27FC236}">
                    <a16:creationId xmlns:a16="http://schemas.microsoft.com/office/drawing/2014/main" id="{37483994-EDF2-1099-6082-0FF8DC0F8337}"/>
                  </a:ext>
                </a:extLst>
              </p:cNvPr>
              <p:cNvSpPr txBox="1">
                <a:spLocks noRot="1" noChangeAspect="1" noMove="1" noResize="1" noEditPoints="1" noAdjustHandles="1" noChangeArrowheads="1" noChangeShapeType="1" noTextEdit="1"/>
              </p:cNvSpPr>
              <p:nvPr/>
            </p:nvSpPr>
            <p:spPr>
              <a:xfrm>
                <a:off x="7292222" y="5090902"/>
                <a:ext cx="452881" cy="415498"/>
              </a:xfrm>
              <a:prstGeom prst="rect">
                <a:avLst/>
              </a:prstGeom>
              <a:blipFill>
                <a:blip r:embed="rId15"/>
                <a:stretch>
                  <a:fillRect/>
                </a:stretch>
              </a:blipFill>
            </p:spPr>
            <p:txBody>
              <a:bodyPr/>
              <a:lstStyle/>
              <a:p>
                <a:r>
                  <a:rPr lang="en-US">
                    <a:noFill/>
                  </a:rPr>
                  <a:t> </a:t>
                </a:r>
              </a:p>
            </p:txBody>
          </p:sp>
        </mc:Fallback>
      </mc:AlternateContent>
      <p:cxnSp>
        <p:nvCxnSpPr>
          <p:cNvPr id="38" name="Connector: Elbow 37">
            <a:extLst>
              <a:ext uri="{FF2B5EF4-FFF2-40B4-BE49-F238E27FC236}">
                <a16:creationId xmlns:a16="http://schemas.microsoft.com/office/drawing/2014/main" id="{659F8AFA-2B2F-BA56-60C7-CFE9F4076272}"/>
              </a:ext>
            </a:extLst>
          </p:cNvPr>
          <p:cNvCxnSpPr>
            <a:cxnSpLocks/>
            <a:stCxn id="25" idx="2"/>
            <a:endCxn id="30" idx="2"/>
          </p:cNvCxnSpPr>
          <p:nvPr/>
        </p:nvCxnSpPr>
        <p:spPr>
          <a:xfrm rot="16200000" flipH="1">
            <a:off x="5032350" y="3368142"/>
            <a:ext cx="1844927" cy="2590099"/>
          </a:xfrm>
          <a:prstGeom prst="bentConnector2">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927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67000"/>
          </a:schemeClr>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3246731-48DF-66A7-3E4A-B5A1177F0DF8}"/>
              </a:ext>
            </a:extLst>
          </p:cNvPr>
          <p:cNvGrpSpPr/>
          <p:nvPr/>
        </p:nvGrpSpPr>
        <p:grpSpPr>
          <a:xfrm>
            <a:off x="7042547" y="2311003"/>
            <a:ext cx="257195" cy="360760"/>
            <a:chOff x="7042547" y="2311003"/>
            <a:chExt cx="257195" cy="360760"/>
          </a:xfrm>
        </p:grpSpPr>
        <p:cxnSp>
          <p:nvCxnSpPr>
            <p:cNvPr id="13" name="Straight Connector 12">
              <a:extLst>
                <a:ext uri="{FF2B5EF4-FFF2-40B4-BE49-F238E27FC236}">
                  <a16:creationId xmlns:a16="http://schemas.microsoft.com/office/drawing/2014/main" id="{0E78CA44-820D-87CC-4521-158CC25AB8AB}"/>
                </a:ext>
              </a:extLst>
            </p:cNvPr>
            <p:cNvCxnSpPr/>
            <p:nvPr/>
          </p:nvCxnSpPr>
          <p:spPr>
            <a:xfrm>
              <a:off x="7042547" y="2311003"/>
              <a:ext cx="66675" cy="2750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B37C734-6A2E-D2CA-6496-69AC18F91FF3}"/>
                </a:ext>
              </a:extLst>
            </p:cNvPr>
            <p:cNvCxnSpPr>
              <a:cxnSpLocks/>
            </p:cNvCxnSpPr>
            <p:nvPr/>
          </p:nvCxnSpPr>
          <p:spPr>
            <a:xfrm>
              <a:off x="7113187" y="2580509"/>
              <a:ext cx="186555" cy="912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D8FD1415-8C7B-FE42-6C70-D2E1E7C6CDFE}"/>
              </a:ext>
            </a:extLst>
          </p:cNvPr>
          <p:cNvSpPr/>
          <p:nvPr/>
        </p:nvSpPr>
        <p:spPr>
          <a:xfrm rot="20966599">
            <a:off x="5394200" y="1043192"/>
            <a:ext cx="4073367" cy="3566160"/>
          </a:xfrm>
          <a:prstGeom prst="rect">
            <a:avLst/>
          </a:prstGeom>
          <a:noFill/>
          <a:ln w="38100">
            <a:solidFill>
              <a:schemeClr val="tx1"/>
            </a:solidFill>
          </a:ln>
          <a:scene3d>
            <a:camera prst="isometricLeftDown">
              <a:rot lat="2018646" lon="3786795" rev="616323"/>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7" name="Arc 76">
            <a:extLst>
              <a:ext uri="{FF2B5EF4-FFF2-40B4-BE49-F238E27FC236}">
                <a16:creationId xmlns:a16="http://schemas.microsoft.com/office/drawing/2014/main" id="{D9E3E95C-F646-2183-6427-72D80351D022}"/>
              </a:ext>
            </a:extLst>
          </p:cNvPr>
          <p:cNvSpPr/>
          <p:nvPr/>
        </p:nvSpPr>
        <p:spPr>
          <a:xfrm rot="10550890">
            <a:off x="4038263" y="4340529"/>
            <a:ext cx="764651" cy="1094333"/>
          </a:xfrm>
          <a:prstGeom prst="arc">
            <a:avLst>
              <a:gd name="adj1" fmla="val 16582677"/>
              <a:gd name="adj2" fmla="val 20271488"/>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21" name="Straight Arrow Connector 20">
            <a:extLst>
              <a:ext uri="{FF2B5EF4-FFF2-40B4-BE49-F238E27FC236}">
                <a16:creationId xmlns:a16="http://schemas.microsoft.com/office/drawing/2014/main" id="{4B020A10-CA08-06F5-3031-FD437F2FF2B7}"/>
              </a:ext>
            </a:extLst>
          </p:cNvPr>
          <p:cNvCxnSpPr>
            <a:cxnSpLocks/>
          </p:cNvCxnSpPr>
          <p:nvPr/>
        </p:nvCxnSpPr>
        <p:spPr>
          <a:xfrm flipV="1">
            <a:off x="3662719" y="4622914"/>
            <a:ext cx="4261533" cy="9913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4010B6E7-5359-17EE-856F-3F4068930DB4}"/>
              </a:ext>
            </a:extLst>
          </p:cNvPr>
          <p:cNvSpPr/>
          <p:nvPr/>
        </p:nvSpPr>
        <p:spPr>
          <a:xfrm>
            <a:off x="7869533" y="4568189"/>
            <a:ext cx="103562" cy="103875"/>
          </a:xfrm>
          <a:prstGeom prst="ellipse">
            <a:avLst/>
          </a:prstGeom>
          <a:ln/>
          <a:effectLst>
            <a:outerShdw blurRad="63500" sx="200000" sy="200000" algn="ctr" rotWithShape="0">
              <a:schemeClr val="accent4">
                <a:lumMod val="75000"/>
                <a:alpha val="40000"/>
              </a:scheme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C76FBFD-9B9D-F6F5-FF51-C686197BA2FE}"/>
                  </a:ext>
                </a:extLst>
              </p:cNvPr>
              <p:cNvSpPr txBox="1"/>
              <p:nvPr/>
            </p:nvSpPr>
            <p:spPr>
              <a:xfrm>
                <a:off x="5800287" y="3545936"/>
                <a:ext cx="442749"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b="0" i="1" smtClean="0">
                          <a:solidFill>
                            <a:srgbClr val="ED0970"/>
                          </a:solidFill>
                          <a:latin typeface="Cambria Math" panose="02040503050406030204" pitchFamily="18" charset="0"/>
                        </a:rPr>
                        <m:t>𝑟</m:t>
                      </m:r>
                      <m:r>
                        <a:rPr lang="en-US" sz="2100" b="0" i="1" smtClean="0">
                          <a:solidFill>
                            <a:srgbClr val="ED0970"/>
                          </a:solidFill>
                          <a:latin typeface="Cambria Math" panose="02040503050406030204" pitchFamily="18" charset="0"/>
                        </a:rPr>
                        <m:t>′</m:t>
                      </m:r>
                    </m:oMath>
                  </m:oMathPara>
                </a14:m>
                <a:endParaRPr lang="en-US" sz="2100" dirty="0">
                  <a:solidFill>
                    <a:srgbClr val="ED0970"/>
                  </a:solidFill>
                </a:endParaRPr>
              </a:p>
            </p:txBody>
          </p:sp>
        </mc:Choice>
        <mc:Fallback xmlns="">
          <p:sp>
            <p:nvSpPr>
              <p:cNvPr id="37" name="TextBox 36">
                <a:extLst>
                  <a:ext uri="{FF2B5EF4-FFF2-40B4-BE49-F238E27FC236}">
                    <a16:creationId xmlns:a16="http://schemas.microsoft.com/office/drawing/2014/main" id="{2C76FBFD-9B9D-F6F5-FF51-C686197BA2FE}"/>
                  </a:ext>
                </a:extLst>
              </p:cNvPr>
              <p:cNvSpPr txBox="1">
                <a:spLocks noRot="1" noChangeAspect="1" noMove="1" noResize="1" noEditPoints="1" noAdjustHandles="1" noChangeArrowheads="1" noChangeShapeType="1" noTextEdit="1"/>
              </p:cNvSpPr>
              <p:nvPr/>
            </p:nvSpPr>
            <p:spPr>
              <a:xfrm>
                <a:off x="5800287" y="3545936"/>
                <a:ext cx="442749" cy="4154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C1B5FFA-ECEA-8CE1-B1A6-BBD33A39A146}"/>
                  </a:ext>
                </a:extLst>
              </p:cNvPr>
              <p:cNvSpPr txBox="1"/>
              <p:nvPr/>
            </p:nvSpPr>
            <p:spPr>
              <a:xfrm>
                <a:off x="4911477" y="2817404"/>
                <a:ext cx="379719"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b="0" i="1" smtClean="0">
                          <a:solidFill>
                            <a:schemeClr val="accent1"/>
                          </a:solidFill>
                          <a:latin typeface="Cambria Math" panose="02040503050406030204" pitchFamily="18" charset="0"/>
                        </a:rPr>
                        <m:t>𝑟</m:t>
                      </m:r>
                    </m:oMath>
                  </m:oMathPara>
                </a14:m>
                <a:endParaRPr lang="en-US" sz="2100" dirty="0">
                  <a:solidFill>
                    <a:schemeClr val="accent1"/>
                  </a:solidFill>
                </a:endParaRPr>
              </a:p>
            </p:txBody>
          </p:sp>
        </mc:Choice>
        <mc:Fallback xmlns="">
          <p:sp>
            <p:nvSpPr>
              <p:cNvPr id="38" name="TextBox 37">
                <a:extLst>
                  <a:ext uri="{FF2B5EF4-FFF2-40B4-BE49-F238E27FC236}">
                    <a16:creationId xmlns:a16="http://schemas.microsoft.com/office/drawing/2014/main" id="{0C1B5FFA-ECEA-8CE1-B1A6-BBD33A39A146}"/>
                  </a:ext>
                </a:extLst>
              </p:cNvPr>
              <p:cNvSpPr txBox="1">
                <a:spLocks noRot="1" noChangeAspect="1" noMove="1" noResize="1" noEditPoints="1" noAdjustHandles="1" noChangeArrowheads="1" noChangeShapeType="1" noTextEdit="1"/>
              </p:cNvSpPr>
              <p:nvPr/>
            </p:nvSpPr>
            <p:spPr>
              <a:xfrm>
                <a:off x="4911477" y="2817404"/>
                <a:ext cx="379719" cy="4154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57B4B5-ADD6-EEC8-7456-9D5932ECA509}"/>
                  </a:ext>
                </a:extLst>
              </p:cNvPr>
              <p:cNvSpPr txBox="1"/>
              <p:nvPr/>
            </p:nvSpPr>
            <p:spPr>
              <a:xfrm>
                <a:off x="7613389" y="3269222"/>
                <a:ext cx="452880"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b="0" i="1" smtClean="0">
                          <a:solidFill>
                            <a:srgbClr val="00B0F0"/>
                          </a:solidFill>
                          <a:latin typeface="Cambria Math" panose="02040503050406030204" pitchFamily="18" charset="0"/>
                        </a:rPr>
                        <m:t>𝒴</m:t>
                      </m:r>
                    </m:oMath>
                  </m:oMathPara>
                </a14:m>
                <a:endParaRPr lang="en-US" sz="2100" dirty="0">
                  <a:solidFill>
                    <a:srgbClr val="00B0F0"/>
                  </a:solidFill>
                </a:endParaRPr>
              </a:p>
            </p:txBody>
          </p:sp>
        </mc:Choice>
        <mc:Fallback xmlns="">
          <p:sp>
            <p:nvSpPr>
              <p:cNvPr id="39" name="TextBox 38">
                <a:extLst>
                  <a:ext uri="{FF2B5EF4-FFF2-40B4-BE49-F238E27FC236}">
                    <a16:creationId xmlns:a16="http://schemas.microsoft.com/office/drawing/2014/main" id="{2857B4B5-ADD6-EEC8-7456-9D5932ECA509}"/>
                  </a:ext>
                </a:extLst>
              </p:cNvPr>
              <p:cNvSpPr txBox="1">
                <a:spLocks noRot="1" noChangeAspect="1" noMove="1" noResize="1" noEditPoints="1" noAdjustHandles="1" noChangeArrowheads="1" noChangeShapeType="1" noTextEdit="1"/>
              </p:cNvSpPr>
              <p:nvPr/>
            </p:nvSpPr>
            <p:spPr>
              <a:xfrm>
                <a:off x="7613389" y="3269222"/>
                <a:ext cx="452880" cy="415498"/>
              </a:xfrm>
              <a:prstGeom prst="rect">
                <a:avLst/>
              </a:prstGeom>
              <a:blipFill>
                <a:blip r:embed="rId4"/>
                <a:stretch>
                  <a:fillRect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A8780FC-16E1-328C-B10B-ED7AFB3A7A28}"/>
                  </a:ext>
                </a:extLst>
              </p:cNvPr>
              <p:cNvSpPr txBox="1"/>
              <p:nvPr/>
            </p:nvSpPr>
            <p:spPr>
              <a:xfrm>
                <a:off x="6490894" y="1642296"/>
                <a:ext cx="477310"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b="0" i="1" smtClean="0">
                          <a:solidFill>
                            <a:srgbClr val="FF00FF"/>
                          </a:solidFill>
                          <a:latin typeface="Cambria Math" panose="02040503050406030204" pitchFamily="18" charset="0"/>
                        </a:rPr>
                        <m:t>𝒳</m:t>
                      </m:r>
                    </m:oMath>
                  </m:oMathPara>
                </a14:m>
                <a:endParaRPr lang="en-US" sz="2100" dirty="0">
                  <a:solidFill>
                    <a:srgbClr val="FF00FF"/>
                  </a:solidFill>
                </a:endParaRPr>
              </a:p>
            </p:txBody>
          </p:sp>
        </mc:Choice>
        <mc:Fallback xmlns="">
          <p:sp>
            <p:nvSpPr>
              <p:cNvPr id="40" name="TextBox 39">
                <a:extLst>
                  <a:ext uri="{FF2B5EF4-FFF2-40B4-BE49-F238E27FC236}">
                    <a16:creationId xmlns:a16="http://schemas.microsoft.com/office/drawing/2014/main" id="{6A8780FC-16E1-328C-B10B-ED7AFB3A7A28}"/>
                  </a:ext>
                </a:extLst>
              </p:cNvPr>
              <p:cNvSpPr txBox="1">
                <a:spLocks noRot="1" noChangeAspect="1" noMove="1" noResize="1" noEditPoints="1" noAdjustHandles="1" noChangeArrowheads="1" noChangeShapeType="1" noTextEdit="1"/>
              </p:cNvSpPr>
              <p:nvPr/>
            </p:nvSpPr>
            <p:spPr>
              <a:xfrm>
                <a:off x="6490894" y="1642296"/>
                <a:ext cx="477310" cy="4154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4F7032C-1F51-F70A-2439-3787C2CFAC77}"/>
                  </a:ext>
                </a:extLst>
              </p:cNvPr>
              <p:cNvSpPr txBox="1"/>
              <p:nvPr/>
            </p:nvSpPr>
            <p:spPr>
              <a:xfrm>
                <a:off x="6022808" y="2725845"/>
                <a:ext cx="282224"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solidFill>
                            <a:schemeClr val="accent6">
                              <a:lumMod val="75000"/>
                            </a:schemeClr>
                          </a:solidFill>
                          <a:latin typeface="Cambria Math" panose="02040503050406030204" pitchFamily="18" charset="0"/>
                        </a:rPr>
                        <m:t>𝑞</m:t>
                      </m:r>
                      <m:r>
                        <a:rPr lang="en-US" sz="2100" i="1">
                          <a:solidFill>
                            <a:schemeClr val="accent6">
                              <a:lumMod val="75000"/>
                            </a:schemeClr>
                          </a:solidFill>
                          <a:latin typeface="Cambria Math" panose="02040503050406030204" pitchFamily="18" charset="0"/>
                        </a:rPr>
                        <m:t>′</m:t>
                      </m:r>
                    </m:oMath>
                  </m:oMathPara>
                </a14:m>
                <a:endParaRPr lang="en-US" sz="2100" dirty="0">
                  <a:solidFill>
                    <a:schemeClr val="accent6">
                      <a:lumMod val="75000"/>
                    </a:schemeClr>
                  </a:solidFill>
                </a:endParaRPr>
              </a:p>
            </p:txBody>
          </p:sp>
        </mc:Choice>
        <mc:Fallback xmlns="">
          <p:sp>
            <p:nvSpPr>
              <p:cNvPr id="41" name="TextBox 40">
                <a:extLst>
                  <a:ext uri="{FF2B5EF4-FFF2-40B4-BE49-F238E27FC236}">
                    <a16:creationId xmlns:a16="http://schemas.microsoft.com/office/drawing/2014/main" id="{14F7032C-1F51-F70A-2439-3787C2CFAC77}"/>
                  </a:ext>
                </a:extLst>
              </p:cNvPr>
              <p:cNvSpPr txBox="1">
                <a:spLocks noRot="1" noChangeAspect="1" noMove="1" noResize="1" noEditPoints="1" noAdjustHandles="1" noChangeArrowheads="1" noChangeShapeType="1" noTextEdit="1"/>
              </p:cNvSpPr>
              <p:nvPr/>
            </p:nvSpPr>
            <p:spPr>
              <a:xfrm>
                <a:off x="6022808" y="2725845"/>
                <a:ext cx="282224" cy="415498"/>
              </a:xfrm>
              <a:prstGeom prst="rect">
                <a:avLst/>
              </a:prstGeom>
              <a:blipFill>
                <a:blip r:embed="rId6"/>
                <a:stretch>
                  <a:fillRect l="-15217" r="-56522" b="-17647"/>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48F15DF8-9B2C-4DFD-E4DA-63C9C908A9A8}"/>
              </a:ext>
            </a:extLst>
          </p:cNvPr>
          <p:cNvCxnSpPr>
            <a:cxnSpLocks/>
          </p:cNvCxnSpPr>
          <p:nvPr/>
        </p:nvCxnSpPr>
        <p:spPr>
          <a:xfrm flipH="1" flipV="1">
            <a:off x="6176171" y="1832198"/>
            <a:ext cx="1715632" cy="2786387"/>
          </a:xfrm>
          <a:prstGeom prst="straightConnector1">
            <a:avLst/>
          </a:prstGeom>
          <a:ln w="28575">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8DBE675-454D-145A-7D98-8B107A15AA74}"/>
              </a:ext>
            </a:extLst>
          </p:cNvPr>
          <p:cNvCxnSpPr>
            <a:cxnSpLocks/>
          </p:cNvCxnSpPr>
          <p:nvPr/>
        </p:nvCxnSpPr>
        <p:spPr>
          <a:xfrm flipV="1">
            <a:off x="3662719" y="2402902"/>
            <a:ext cx="3587785" cy="3199181"/>
          </a:xfrm>
          <a:prstGeom prst="straightConnector1">
            <a:avLst/>
          </a:prstGeom>
          <a:ln w="28575">
            <a:solidFill>
              <a:srgbClr val="ED097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FCB26F4-A024-CBE8-520A-F71A755788A2}"/>
              </a:ext>
            </a:extLst>
          </p:cNvPr>
          <p:cNvCxnSpPr>
            <a:cxnSpLocks/>
          </p:cNvCxnSpPr>
          <p:nvPr/>
        </p:nvCxnSpPr>
        <p:spPr>
          <a:xfrm flipV="1">
            <a:off x="3652637" y="1850045"/>
            <a:ext cx="2517323" cy="3765738"/>
          </a:xfrm>
          <a:prstGeom prst="straightConnector1">
            <a:avLst/>
          </a:prstGeom>
          <a:ln w="285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FB0DA1D-E144-06D8-9F64-B5D594070CAB}"/>
              </a:ext>
            </a:extLst>
          </p:cNvPr>
          <p:cNvCxnSpPr>
            <a:cxnSpLocks/>
          </p:cNvCxnSpPr>
          <p:nvPr/>
        </p:nvCxnSpPr>
        <p:spPr>
          <a:xfrm flipH="1" flipV="1">
            <a:off x="6163920" y="1804139"/>
            <a:ext cx="1071565" cy="589001"/>
          </a:xfrm>
          <a:prstGeom prst="straightConnector1">
            <a:avLst/>
          </a:prstGeom>
          <a:ln w="28575">
            <a:solidFill>
              <a:srgbClr val="FF00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3B94034-2413-F703-8317-D98A750BCABC}"/>
              </a:ext>
            </a:extLst>
          </p:cNvPr>
          <p:cNvCxnSpPr>
            <a:cxnSpLocks/>
          </p:cNvCxnSpPr>
          <p:nvPr/>
        </p:nvCxnSpPr>
        <p:spPr>
          <a:xfrm flipH="1" flipV="1">
            <a:off x="7250504" y="2402903"/>
            <a:ext cx="503888" cy="1696794"/>
          </a:xfrm>
          <a:prstGeom prst="straightConnector1">
            <a:avLst/>
          </a:prstGeom>
          <a:ln w="28575">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6FCFF5F-CDC5-9503-D6D0-8CA3A63DEAD9}"/>
                  </a:ext>
                </a:extLst>
              </p:cNvPr>
              <p:cNvSpPr txBox="1"/>
              <p:nvPr/>
            </p:nvSpPr>
            <p:spPr>
              <a:xfrm rot="20791238">
                <a:off x="5537538" y="5034553"/>
                <a:ext cx="1004954"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100" b="0" i="1" smtClean="0">
                              <a:latin typeface="Cambria Math" panose="02040503050406030204" pitchFamily="18" charset="0"/>
                            </a:rPr>
                          </m:ctrlPr>
                        </m:sSubPr>
                        <m:e>
                          <m:r>
                            <a:rPr lang="en-US" sz="2100" i="1" smtClean="0">
                              <a:latin typeface="Cambria Math" panose="02040503050406030204" pitchFamily="18" charset="0"/>
                            </a:rPr>
                            <m:t>𝑑</m:t>
                          </m:r>
                        </m:e>
                        <m:sub>
                          <m:r>
                            <a:rPr lang="en-US" sz="2100" b="0" i="1" smtClean="0">
                              <a:latin typeface="Cambria Math" panose="02040503050406030204" pitchFamily="18" charset="0"/>
                            </a:rPr>
                            <m:t>2</m:t>
                          </m:r>
                        </m:sub>
                      </m:sSub>
                      <m:r>
                        <a:rPr lang="en-US" sz="2100" i="1">
                          <a:latin typeface="Cambria Math" panose="02040503050406030204" pitchFamily="18" charset="0"/>
                        </a:rPr>
                        <m:t>+</m:t>
                      </m:r>
                      <m:r>
                        <a:rPr lang="en-US" sz="2100" i="1">
                          <a:latin typeface="Cambria Math" panose="02040503050406030204" pitchFamily="18" charset="0"/>
                        </a:rPr>
                        <m:t>𝑎</m:t>
                      </m:r>
                    </m:oMath>
                  </m:oMathPara>
                </a14:m>
                <a:endParaRPr lang="en-US" sz="2100" dirty="0"/>
              </a:p>
            </p:txBody>
          </p:sp>
        </mc:Choice>
        <mc:Fallback xmlns="">
          <p:sp>
            <p:nvSpPr>
              <p:cNvPr id="55" name="TextBox 54">
                <a:extLst>
                  <a:ext uri="{FF2B5EF4-FFF2-40B4-BE49-F238E27FC236}">
                    <a16:creationId xmlns:a16="http://schemas.microsoft.com/office/drawing/2014/main" id="{E6FCFF5F-CDC5-9503-D6D0-8CA3A63DEAD9}"/>
                  </a:ext>
                </a:extLst>
              </p:cNvPr>
              <p:cNvSpPr txBox="1">
                <a:spLocks noRot="1" noChangeAspect="1" noMove="1" noResize="1" noEditPoints="1" noAdjustHandles="1" noChangeArrowheads="1" noChangeShapeType="1" noTextEdit="1"/>
              </p:cNvSpPr>
              <p:nvPr/>
            </p:nvSpPr>
            <p:spPr>
              <a:xfrm rot="20791238">
                <a:off x="5537538" y="5034553"/>
                <a:ext cx="1004954" cy="415498"/>
              </a:xfrm>
              <a:prstGeom prst="rect">
                <a:avLst/>
              </a:prstGeom>
              <a:blipFill>
                <a:blip r:embed="rId7"/>
                <a:stretch>
                  <a:fillRect/>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0BFA7B87-A084-D4E0-1C19-4757873350FD}"/>
              </a:ext>
            </a:extLst>
          </p:cNvPr>
          <p:cNvSpPr txBox="1"/>
          <p:nvPr/>
        </p:nvSpPr>
        <p:spPr>
          <a:xfrm rot="20786875">
            <a:off x="2712728" y="5590437"/>
            <a:ext cx="580608" cy="300082"/>
          </a:xfrm>
          <a:prstGeom prst="rect">
            <a:avLst/>
          </a:prstGeom>
          <a:noFill/>
        </p:spPr>
        <p:txBody>
          <a:bodyPr wrap="none" rtlCol="0">
            <a:spAutoFit/>
          </a:bodyPr>
          <a:lstStyle/>
          <a:p>
            <a:r>
              <a:rPr lang="en-US" sz="1350" dirty="0"/>
              <a:t>X-Ray</a:t>
            </a:r>
          </a:p>
        </p:txBody>
      </p:sp>
      <p:grpSp>
        <p:nvGrpSpPr>
          <p:cNvPr id="61" name="Group 60">
            <a:extLst>
              <a:ext uri="{FF2B5EF4-FFF2-40B4-BE49-F238E27FC236}">
                <a16:creationId xmlns:a16="http://schemas.microsoft.com/office/drawing/2014/main" id="{936FA944-9460-F990-5281-8F606AF32D1F}"/>
              </a:ext>
            </a:extLst>
          </p:cNvPr>
          <p:cNvGrpSpPr/>
          <p:nvPr/>
        </p:nvGrpSpPr>
        <p:grpSpPr>
          <a:xfrm rot="20740685">
            <a:off x="3662718" y="5241537"/>
            <a:ext cx="0" cy="768017"/>
            <a:chOff x="3287822" y="3936323"/>
            <a:chExt cx="0" cy="1024023"/>
          </a:xfrm>
        </p:grpSpPr>
        <p:cxnSp>
          <p:nvCxnSpPr>
            <p:cNvPr id="57" name="Straight Connector 56">
              <a:extLst>
                <a:ext uri="{FF2B5EF4-FFF2-40B4-BE49-F238E27FC236}">
                  <a16:creationId xmlns:a16="http://schemas.microsoft.com/office/drawing/2014/main" id="{71B705F7-5FE5-CBA6-B1E3-BFB74D4DE6C6}"/>
                </a:ext>
              </a:extLst>
            </p:cNvPr>
            <p:cNvCxnSpPr/>
            <p:nvPr/>
          </p:nvCxnSpPr>
          <p:spPr>
            <a:xfrm>
              <a:off x="3287822" y="3936323"/>
              <a:ext cx="0" cy="487680"/>
            </a:xfrm>
            <a:prstGeom prst="line">
              <a:avLst/>
            </a:prstGeom>
            <a:ln w="3810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0028C61-477D-67BA-B793-C0E42D71C74C}"/>
                </a:ext>
              </a:extLst>
            </p:cNvPr>
            <p:cNvCxnSpPr>
              <a:cxnSpLocks/>
            </p:cNvCxnSpPr>
            <p:nvPr/>
          </p:nvCxnSpPr>
          <p:spPr>
            <a:xfrm>
              <a:off x="3287822" y="4472665"/>
              <a:ext cx="0" cy="487680"/>
            </a:xfrm>
            <a:prstGeom prst="line">
              <a:avLst/>
            </a:prstGeom>
            <a:ln w="38100"/>
          </p:spPr>
          <p:style>
            <a:lnRef idx="1">
              <a:schemeClr val="dk1"/>
            </a:lnRef>
            <a:fillRef idx="0">
              <a:schemeClr val="dk1"/>
            </a:fillRef>
            <a:effectRef idx="0">
              <a:schemeClr val="dk1"/>
            </a:effectRef>
            <a:fontRef idx="minor">
              <a:schemeClr val="tx1"/>
            </a:fontRef>
          </p:style>
        </p:cxnSp>
      </p:grpSp>
      <p:sp>
        <p:nvSpPr>
          <p:cNvPr id="59" name="TextBox 58">
            <a:extLst>
              <a:ext uri="{FF2B5EF4-FFF2-40B4-BE49-F238E27FC236}">
                <a16:creationId xmlns:a16="http://schemas.microsoft.com/office/drawing/2014/main" id="{FD1C1B37-74B3-54A4-F651-1E4243DD981C}"/>
              </a:ext>
            </a:extLst>
          </p:cNvPr>
          <p:cNvSpPr txBox="1"/>
          <p:nvPr/>
        </p:nvSpPr>
        <p:spPr>
          <a:xfrm rot="20753703">
            <a:off x="2832137" y="5135586"/>
            <a:ext cx="704039" cy="300082"/>
          </a:xfrm>
          <a:prstGeom prst="rect">
            <a:avLst/>
          </a:prstGeom>
          <a:noFill/>
        </p:spPr>
        <p:txBody>
          <a:bodyPr wrap="none" rtlCol="0">
            <a:spAutoFit/>
          </a:bodyPr>
          <a:lstStyle/>
          <a:p>
            <a:r>
              <a:rPr lang="en-US" sz="1350" dirty="0"/>
              <a:t>Sample</a:t>
            </a:r>
          </a:p>
        </p:txBody>
      </p:sp>
      <p:cxnSp>
        <p:nvCxnSpPr>
          <p:cNvPr id="60" name="Straight Arrow Connector 59">
            <a:extLst>
              <a:ext uri="{FF2B5EF4-FFF2-40B4-BE49-F238E27FC236}">
                <a16:creationId xmlns:a16="http://schemas.microsoft.com/office/drawing/2014/main" id="{BA60F026-6B7F-7A1C-6CFF-938721A23484}"/>
              </a:ext>
            </a:extLst>
          </p:cNvPr>
          <p:cNvCxnSpPr>
            <a:cxnSpLocks/>
            <a:stCxn id="59" idx="2"/>
          </p:cNvCxnSpPr>
          <p:nvPr/>
        </p:nvCxnSpPr>
        <p:spPr>
          <a:xfrm>
            <a:off x="3220722" y="5431144"/>
            <a:ext cx="416318" cy="160111"/>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FD779C-46ED-3EDE-CE06-3C6D6732C557}"/>
              </a:ext>
            </a:extLst>
          </p:cNvPr>
          <p:cNvCxnSpPr>
            <a:cxnSpLocks/>
          </p:cNvCxnSpPr>
          <p:nvPr/>
        </p:nvCxnSpPr>
        <p:spPr>
          <a:xfrm flipV="1">
            <a:off x="3238257" y="5614306"/>
            <a:ext cx="430077" cy="103607"/>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1" name="Arc 70">
            <a:extLst>
              <a:ext uri="{FF2B5EF4-FFF2-40B4-BE49-F238E27FC236}">
                <a16:creationId xmlns:a16="http://schemas.microsoft.com/office/drawing/2014/main" id="{8F980106-603B-7DC6-F090-E7CA3ABC0CB9}"/>
              </a:ext>
            </a:extLst>
          </p:cNvPr>
          <p:cNvSpPr/>
          <p:nvPr/>
        </p:nvSpPr>
        <p:spPr>
          <a:xfrm rot="729083">
            <a:off x="4155245" y="4675925"/>
            <a:ext cx="915674" cy="1073014"/>
          </a:xfrm>
          <a:prstGeom prst="arc">
            <a:avLst>
              <a:gd name="adj1" fmla="val 16034344"/>
              <a:gd name="adj2" fmla="val 2129392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1E55148-F726-8C38-E015-EAFC373745DE}"/>
                  </a:ext>
                </a:extLst>
              </p:cNvPr>
              <p:cNvSpPr txBox="1"/>
              <p:nvPr/>
            </p:nvSpPr>
            <p:spPr>
              <a:xfrm>
                <a:off x="4986281" y="4599798"/>
                <a:ext cx="417230"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𝛽</m:t>
                      </m:r>
                    </m:oMath>
                  </m:oMathPara>
                </a14:m>
                <a:endParaRPr lang="en-US" sz="2100" dirty="0"/>
              </a:p>
            </p:txBody>
          </p:sp>
        </mc:Choice>
        <mc:Fallback xmlns="">
          <p:sp>
            <p:nvSpPr>
              <p:cNvPr id="72" name="TextBox 71">
                <a:extLst>
                  <a:ext uri="{FF2B5EF4-FFF2-40B4-BE49-F238E27FC236}">
                    <a16:creationId xmlns:a16="http://schemas.microsoft.com/office/drawing/2014/main" id="{31E55148-F726-8C38-E015-EAFC373745DE}"/>
                  </a:ext>
                </a:extLst>
              </p:cNvPr>
              <p:cNvSpPr txBox="1">
                <a:spLocks noRot="1" noChangeAspect="1" noMove="1" noResize="1" noEditPoints="1" noAdjustHandles="1" noChangeArrowheads="1" noChangeShapeType="1" noTextEdit="1"/>
              </p:cNvSpPr>
              <p:nvPr/>
            </p:nvSpPr>
            <p:spPr>
              <a:xfrm>
                <a:off x="4986281" y="4599798"/>
                <a:ext cx="417230" cy="415498"/>
              </a:xfrm>
              <a:prstGeom prst="rect">
                <a:avLst/>
              </a:prstGeom>
              <a:blipFill>
                <a:blip r:embed="rId8"/>
                <a:stretch>
                  <a:fillRect l="-1471" b="-14706"/>
                </a:stretch>
              </a:blipFill>
            </p:spPr>
            <p:txBody>
              <a:bodyPr/>
              <a:lstStyle/>
              <a:p>
                <a:r>
                  <a:rPr lang="en-US">
                    <a:noFill/>
                  </a:rPr>
                  <a:t> </a:t>
                </a:r>
              </a:p>
            </p:txBody>
          </p:sp>
        </mc:Fallback>
      </mc:AlternateContent>
      <p:sp>
        <p:nvSpPr>
          <p:cNvPr id="73" name="Arc 72">
            <a:extLst>
              <a:ext uri="{FF2B5EF4-FFF2-40B4-BE49-F238E27FC236}">
                <a16:creationId xmlns:a16="http://schemas.microsoft.com/office/drawing/2014/main" id="{A96803B6-123C-53E1-2388-02305B2C2D7C}"/>
              </a:ext>
            </a:extLst>
          </p:cNvPr>
          <p:cNvSpPr/>
          <p:nvPr/>
        </p:nvSpPr>
        <p:spPr>
          <a:xfrm>
            <a:off x="3889850" y="4758986"/>
            <a:ext cx="428537" cy="453446"/>
          </a:xfrm>
          <a:prstGeom prst="arc">
            <a:avLst>
              <a:gd name="adj1" fmla="val 18132218"/>
              <a:gd name="adj2" fmla="val 278744"/>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8A5FD75-D21C-308F-E435-8D801F74D0F6}"/>
                  </a:ext>
                </a:extLst>
              </p:cNvPr>
              <p:cNvSpPr txBox="1"/>
              <p:nvPr/>
            </p:nvSpPr>
            <p:spPr>
              <a:xfrm>
                <a:off x="4179096" y="4540421"/>
                <a:ext cx="415627"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i="1">
                          <a:solidFill>
                            <a:schemeClr val="accent6"/>
                          </a:solidFill>
                          <a:latin typeface="Cambria Math" panose="02040503050406030204" pitchFamily="18" charset="0"/>
                        </a:rPr>
                        <m:t>𝛼</m:t>
                      </m:r>
                    </m:oMath>
                  </m:oMathPara>
                </a14:m>
                <a:endParaRPr lang="en-US" sz="2100" dirty="0">
                  <a:solidFill>
                    <a:schemeClr val="accent6"/>
                  </a:solidFill>
                </a:endParaRPr>
              </a:p>
            </p:txBody>
          </p:sp>
        </mc:Choice>
        <mc:Fallback xmlns="">
          <p:sp>
            <p:nvSpPr>
              <p:cNvPr id="74" name="TextBox 73">
                <a:extLst>
                  <a:ext uri="{FF2B5EF4-FFF2-40B4-BE49-F238E27FC236}">
                    <a16:creationId xmlns:a16="http://schemas.microsoft.com/office/drawing/2014/main" id="{08A5FD75-D21C-308F-E435-8D801F74D0F6}"/>
                  </a:ext>
                </a:extLst>
              </p:cNvPr>
              <p:cNvSpPr txBox="1">
                <a:spLocks noRot="1" noChangeAspect="1" noMove="1" noResize="1" noEditPoints="1" noAdjustHandles="1" noChangeArrowheads="1" noChangeShapeType="1" noTextEdit="1"/>
              </p:cNvSpPr>
              <p:nvPr/>
            </p:nvSpPr>
            <p:spPr>
              <a:xfrm>
                <a:off x="4179096" y="4540421"/>
                <a:ext cx="415627" cy="415498"/>
              </a:xfrm>
              <a:prstGeom prst="rect">
                <a:avLst/>
              </a:prstGeom>
              <a:blipFill>
                <a:blip r:embed="rId9"/>
                <a:stretch>
                  <a:fillRect/>
                </a:stretch>
              </a:blipFill>
            </p:spPr>
            <p:txBody>
              <a:bodyPr/>
              <a:lstStyle/>
              <a:p>
                <a:r>
                  <a:rPr lang="en-US">
                    <a:noFill/>
                  </a:rPr>
                  <a:t> </a:t>
                </a:r>
              </a:p>
            </p:txBody>
          </p:sp>
        </mc:Fallback>
      </mc:AlternateContent>
      <p:sp>
        <p:nvSpPr>
          <p:cNvPr id="75" name="Arc 74">
            <a:extLst>
              <a:ext uri="{FF2B5EF4-FFF2-40B4-BE49-F238E27FC236}">
                <a16:creationId xmlns:a16="http://schemas.microsoft.com/office/drawing/2014/main" id="{D99A4E71-4940-FACB-9081-7B48642EE301}"/>
              </a:ext>
            </a:extLst>
          </p:cNvPr>
          <p:cNvSpPr/>
          <p:nvPr/>
        </p:nvSpPr>
        <p:spPr>
          <a:xfrm rot="18466094">
            <a:off x="7356812" y="3743714"/>
            <a:ext cx="437683" cy="432521"/>
          </a:xfrm>
          <a:prstGeom prst="arc">
            <a:avLst>
              <a:gd name="adj1" fmla="val 16200000"/>
              <a:gd name="adj2" fmla="val 20232187"/>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solidFill>
                <a:schemeClr val="accent2"/>
              </a:solidFill>
            </a:endParaRP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39197BF4-A25D-637F-FDA5-94832CF6EC07}"/>
                  </a:ext>
                </a:extLst>
              </p:cNvPr>
              <p:cNvSpPr txBox="1"/>
              <p:nvPr/>
            </p:nvSpPr>
            <p:spPr>
              <a:xfrm>
                <a:off x="7174679" y="3202449"/>
                <a:ext cx="438710"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i="1">
                          <a:solidFill>
                            <a:schemeClr val="accent2"/>
                          </a:solidFill>
                          <a:latin typeface="Cambria Math" panose="02040503050406030204" pitchFamily="18" charset="0"/>
                        </a:rPr>
                        <m:t>𝜓</m:t>
                      </m:r>
                    </m:oMath>
                  </m:oMathPara>
                </a14:m>
                <a:endParaRPr lang="en-US" sz="2100" dirty="0">
                  <a:solidFill>
                    <a:schemeClr val="accent2"/>
                  </a:solidFill>
                </a:endParaRPr>
              </a:p>
            </p:txBody>
          </p:sp>
        </mc:Choice>
        <mc:Fallback xmlns="">
          <p:sp>
            <p:nvSpPr>
              <p:cNvPr id="76" name="TextBox 75">
                <a:extLst>
                  <a:ext uri="{FF2B5EF4-FFF2-40B4-BE49-F238E27FC236}">
                    <a16:creationId xmlns:a16="http://schemas.microsoft.com/office/drawing/2014/main" id="{39197BF4-A25D-637F-FDA5-94832CF6EC07}"/>
                  </a:ext>
                </a:extLst>
              </p:cNvPr>
              <p:cNvSpPr txBox="1">
                <a:spLocks noRot="1" noChangeAspect="1" noMove="1" noResize="1" noEditPoints="1" noAdjustHandles="1" noChangeArrowheads="1" noChangeShapeType="1" noTextEdit="1"/>
              </p:cNvSpPr>
              <p:nvPr/>
            </p:nvSpPr>
            <p:spPr>
              <a:xfrm>
                <a:off x="7174679" y="3202449"/>
                <a:ext cx="438710" cy="415498"/>
              </a:xfrm>
              <a:prstGeom prst="rect">
                <a:avLst/>
              </a:prstGeom>
              <a:blipFill>
                <a:blip r:embed="rId10"/>
                <a:stretch>
                  <a:fillRect l="-1389"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9676D43-4A61-C49B-EC06-7C016427CA15}"/>
                  </a:ext>
                </a:extLst>
              </p:cNvPr>
              <p:cNvSpPr txBox="1"/>
              <p:nvPr/>
            </p:nvSpPr>
            <p:spPr>
              <a:xfrm>
                <a:off x="4156450" y="5048118"/>
                <a:ext cx="554832"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i="1">
                          <a:solidFill>
                            <a:srgbClr val="7030A0"/>
                          </a:solidFill>
                          <a:latin typeface="Cambria Math" panose="02040503050406030204" pitchFamily="18" charset="0"/>
                        </a:rPr>
                        <m:t>2</m:t>
                      </m:r>
                      <m:r>
                        <a:rPr lang="en-US" sz="2100" i="1">
                          <a:solidFill>
                            <a:srgbClr val="7030A0"/>
                          </a:solidFill>
                          <a:latin typeface="Cambria Math" panose="02040503050406030204" pitchFamily="18" charset="0"/>
                        </a:rPr>
                        <m:t>𝜃</m:t>
                      </m:r>
                    </m:oMath>
                  </m:oMathPara>
                </a14:m>
                <a:endParaRPr lang="en-US" sz="2100" dirty="0">
                  <a:solidFill>
                    <a:srgbClr val="7030A0"/>
                  </a:solidFill>
                </a:endParaRPr>
              </a:p>
            </p:txBody>
          </p:sp>
        </mc:Choice>
        <mc:Fallback xmlns="">
          <p:sp>
            <p:nvSpPr>
              <p:cNvPr id="78" name="TextBox 77">
                <a:extLst>
                  <a:ext uri="{FF2B5EF4-FFF2-40B4-BE49-F238E27FC236}">
                    <a16:creationId xmlns:a16="http://schemas.microsoft.com/office/drawing/2014/main" id="{49676D43-4A61-C49B-EC06-7C016427CA15}"/>
                  </a:ext>
                </a:extLst>
              </p:cNvPr>
              <p:cNvSpPr txBox="1">
                <a:spLocks noRot="1" noChangeAspect="1" noMove="1" noResize="1" noEditPoints="1" noAdjustHandles="1" noChangeArrowheads="1" noChangeShapeType="1" noTextEdit="1"/>
              </p:cNvSpPr>
              <p:nvPr/>
            </p:nvSpPr>
            <p:spPr>
              <a:xfrm>
                <a:off x="4156450" y="5048118"/>
                <a:ext cx="554832" cy="415498"/>
              </a:xfrm>
              <a:prstGeom prst="rect">
                <a:avLst/>
              </a:prstGeom>
              <a:blipFill>
                <a:blip r:embed="rId11"/>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A289706E-2542-3690-2035-3E08C095D66D}"/>
              </a:ext>
            </a:extLst>
          </p:cNvPr>
          <p:cNvSpPr txBox="1"/>
          <p:nvPr/>
        </p:nvSpPr>
        <p:spPr>
          <a:xfrm rot="21480000">
            <a:off x="5999692" y="847092"/>
            <a:ext cx="2029082" cy="646331"/>
          </a:xfrm>
          <a:prstGeom prst="rect">
            <a:avLst/>
          </a:prstGeom>
          <a:noFill/>
          <a:scene3d>
            <a:camera prst="isometricLeftDown"/>
            <a:lightRig rig="threePt" dir="t"/>
          </a:scene3d>
        </p:spPr>
        <p:txBody>
          <a:bodyPr wrap="none" rtlCol="0">
            <a:spAutoFit/>
          </a:bodyPr>
          <a:lstStyle/>
          <a:p>
            <a:r>
              <a:rPr lang="en-US" sz="3600" b="1" u="sng" dirty="0"/>
              <a:t>CCD View</a:t>
            </a:r>
          </a:p>
        </p:txBody>
      </p:sp>
      <p:grpSp>
        <p:nvGrpSpPr>
          <p:cNvPr id="130" name="Group 129">
            <a:extLst>
              <a:ext uri="{FF2B5EF4-FFF2-40B4-BE49-F238E27FC236}">
                <a16:creationId xmlns:a16="http://schemas.microsoft.com/office/drawing/2014/main" id="{4D27D3C5-55E3-EB63-86C9-5EBEDA2BFD5C}"/>
              </a:ext>
            </a:extLst>
          </p:cNvPr>
          <p:cNvGrpSpPr/>
          <p:nvPr/>
        </p:nvGrpSpPr>
        <p:grpSpPr>
          <a:xfrm>
            <a:off x="81449" y="961525"/>
            <a:ext cx="3176020" cy="3015187"/>
            <a:chOff x="720102" y="482188"/>
            <a:chExt cx="4234693" cy="4020249"/>
          </a:xfrm>
        </p:grpSpPr>
        <p:cxnSp>
          <p:nvCxnSpPr>
            <p:cNvPr id="88" name="Straight Arrow Connector 87">
              <a:extLst>
                <a:ext uri="{FF2B5EF4-FFF2-40B4-BE49-F238E27FC236}">
                  <a16:creationId xmlns:a16="http://schemas.microsoft.com/office/drawing/2014/main" id="{F8DF9072-F318-CAB1-DA35-42E71C8CFFF3}"/>
                </a:ext>
              </a:extLst>
            </p:cNvPr>
            <p:cNvCxnSpPr>
              <a:cxnSpLocks/>
            </p:cNvCxnSpPr>
            <p:nvPr/>
          </p:nvCxnSpPr>
          <p:spPr>
            <a:xfrm flipH="1" flipV="1">
              <a:off x="3504222" y="482188"/>
              <a:ext cx="1381532" cy="3333940"/>
            </a:xfrm>
            <a:prstGeom prst="straightConnector1">
              <a:avLst/>
            </a:prstGeom>
            <a:ln w="28575">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DD42297-EBA0-FEBD-BF54-242D8A3AE5D0}"/>
                </a:ext>
              </a:extLst>
            </p:cNvPr>
            <p:cNvCxnSpPr>
              <a:cxnSpLocks/>
            </p:cNvCxnSpPr>
            <p:nvPr/>
          </p:nvCxnSpPr>
          <p:spPr>
            <a:xfrm flipV="1">
              <a:off x="781990" y="482188"/>
              <a:ext cx="2722232" cy="3333940"/>
            </a:xfrm>
            <a:prstGeom prst="straightConnector1">
              <a:avLst/>
            </a:prstGeom>
            <a:ln w="285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5E6ADEBE-10FE-2E12-F88F-B793E816FAA6}"/>
                    </a:ext>
                  </a:extLst>
                </p:cNvPr>
                <p:cNvSpPr txBox="1"/>
                <p:nvPr/>
              </p:nvSpPr>
              <p:spPr>
                <a:xfrm>
                  <a:off x="4155004" y="1671255"/>
                  <a:ext cx="376299" cy="553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solidFill>
                              <a:schemeClr val="accent6">
                                <a:lumMod val="75000"/>
                              </a:schemeClr>
                            </a:solidFill>
                            <a:latin typeface="Cambria Math" panose="02040503050406030204" pitchFamily="18" charset="0"/>
                          </a:rPr>
                          <m:t>𝑞</m:t>
                        </m:r>
                        <m:r>
                          <a:rPr lang="en-US" sz="2100" i="1">
                            <a:solidFill>
                              <a:schemeClr val="accent6">
                                <a:lumMod val="75000"/>
                              </a:schemeClr>
                            </a:solidFill>
                            <a:latin typeface="Cambria Math" panose="02040503050406030204" pitchFamily="18" charset="0"/>
                          </a:rPr>
                          <m:t>′</m:t>
                        </m:r>
                      </m:oMath>
                    </m:oMathPara>
                  </a14:m>
                  <a:endParaRPr lang="en-US" sz="2100" dirty="0">
                    <a:solidFill>
                      <a:schemeClr val="accent6">
                        <a:lumMod val="75000"/>
                      </a:schemeClr>
                    </a:solidFill>
                  </a:endParaRPr>
                </a:p>
              </p:txBody>
            </p:sp>
          </mc:Choice>
          <mc:Fallback xmlns="">
            <p:sp>
              <p:nvSpPr>
                <p:cNvPr id="97" name="TextBox 96">
                  <a:extLst>
                    <a:ext uri="{FF2B5EF4-FFF2-40B4-BE49-F238E27FC236}">
                      <a16:creationId xmlns:a16="http://schemas.microsoft.com/office/drawing/2014/main" id="{5E6ADEBE-10FE-2E12-F88F-B793E816FAA6}"/>
                    </a:ext>
                  </a:extLst>
                </p:cNvPr>
                <p:cNvSpPr txBox="1">
                  <a:spLocks noRot="1" noChangeAspect="1" noMove="1" noResize="1" noEditPoints="1" noAdjustHandles="1" noChangeArrowheads="1" noChangeShapeType="1" noTextEdit="1"/>
                </p:cNvSpPr>
                <p:nvPr/>
              </p:nvSpPr>
              <p:spPr>
                <a:xfrm>
                  <a:off x="4155004" y="1671255"/>
                  <a:ext cx="376299" cy="553997"/>
                </a:xfrm>
                <a:prstGeom prst="rect">
                  <a:avLst/>
                </a:prstGeom>
                <a:blipFill>
                  <a:blip r:embed="rId6"/>
                  <a:stretch>
                    <a:fillRect l="-15217" r="-5652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9BC228DC-9FBD-04D8-3055-A71717472831}"/>
                    </a:ext>
                  </a:extLst>
                </p:cNvPr>
                <p:cNvSpPr txBox="1"/>
                <p:nvPr/>
              </p:nvSpPr>
              <p:spPr>
                <a:xfrm>
                  <a:off x="1786508" y="1523921"/>
                  <a:ext cx="506292" cy="553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b="0" i="1" smtClean="0">
                            <a:solidFill>
                              <a:schemeClr val="accent1"/>
                            </a:solidFill>
                            <a:latin typeface="Cambria Math" panose="02040503050406030204" pitchFamily="18" charset="0"/>
                          </a:rPr>
                          <m:t>𝑟</m:t>
                        </m:r>
                      </m:oMath>
                    </m:oMathPara>
                  </a14:m>
                  <a:endParaRPr lang="en-US" sz="2100" dirty="0">
                    <a:solidFill>
                      <a:schemeClr val="accent1"/>
                    </a:solidFill>
                  </a:endParaRPr>
                </a:p>
              </p:txBody>
            </p:sp>
          </mc:Choice>
          <mc:Fallback xmlns="">
            <p:sp>
              <p:nvSpPr>
                <p:cNvPr id="98" name="TextBox 97">
                  <a:extLst>
                    <a:ext uri="{FF2B5EF4-FFF2-40B4-BE49-F238E27FC236}">
                      <a16:creationId xmlns:a16="http://schemas.microsoft.com/office/drawing/2014/main" id="{9BC228DC-9FBD-04D8-3055-A71717472831}"/>
                    </a:ext>
                  </a:extLst>
                </p:cNvPr>
                <p:cNvSpPr txBox="1">
                  <a:spLocks noRot="1" noChangeAspect="1" noMove="1" noResize="1" noEditPoints="1" noAdjustHandles="1" noChangeArrowheads="1" noChangeShapeType="1" noTextEdit="1"/>
                </p:cNvSpPr>
                <p:nvPr/>
              </p:nvSpPr>
              <p:spPr>
                <a:xfrm>
                  <a:off x="1786508" y="1523921"/>
                  <a:ext cx="506292" cy="55399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C739AC84-8ABA-C466-87A1-3A8070F714C3}"/>
                    </a:ext>
                  </a:extLst>
                </p:cNvPr>
                <p:cNvSpPr txBox="1"/>
                <p:nvPr/>
              </p:nvSpPr>
              <p:spPr>
                <a:xfrm>
                  <a:off x="2411037" y="3772881"/>
                  <a:ext cx="1339939" cy="553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100" b="0" i="1" smtClean="0">
                                <a:latin typeface="Cambria Math" panose="02040503050406030204" pitchFamily="18" charset="0"/>
                              </a:rPr>
                            </m:ctrlPr>
                          </m:sSubPr>
                          <m:e>
                            <m:r>
                              <a:rPr lang="en-US" sz="2100" i="1" smtClean="0">
                                <a:latin typeface="Cambria Math" panose="02040503050406030204" pitchFamily="18" charset="0"/>
                              </a:rPr>
                              <m:t>𝑑</m:t>
                            </m:r>
                          </m:e>
                          <m:sub>
                            <m:r>
                              <a:rPr lang="en-US" sz="2100" b="0" i="1" smtClean="0">
                                <a:latin typeface="Cambria Math" panose="02040503050406030204" pitchFamily="18" charset="0"/>
                              </a:rPr>
                              <m:t>2</m:t>
                            </m:r>
                          </m:sub>
                        </m:sSub>
                        <m:r>
                          <a:rPr lang="en-US" sz="2100" i="1">
                            <a:latin typeface="Cambria Math" panose="02040503050406030204" pitchFamily="18" charset="0"/>
                          </a:rPr>
                          <m:t>+</m:t>
                        </m:r>
                        <m:r>
                          <a:rPr lang="en-US" sz="2100" i="1">
                            <a:latin typeface="Cambria Math" panose="02040503050406030204" pitchFamily="18" charset="0"/>
                          </a:rPr>
                          <m:t>𝑎</m:t>
                        </m:r>
                      </m:oMath>
                    </m:oMathPara>
                  </a14:m>
                  <a:endParaRPr lang="en-US" sz="2100" dirty="0"/>
                </a:p>
              </p:txBody>
            </p:sp>
          </mc:Choice>
          <mc:Fallback xmlns="">
            <p:sp>
              <p:nvSpPr>
                <p:cNvPr id="99" name="TextBox 98">
                  <a:extLst>
                    <a:ext uri="{FF2B5EF4-FFF2-40B4-BE49-F238E27FC236}">
                      <a16:creationId xmlns:a16="http://schemas.microsoft.com/office/drawing/2014/main" id="{C739AC84-8ABA-C466-87A1-3A8070F714C3}"/>
                    </a:ext>
                  </a:extLst>
                </p:cNvPr>
                <p:cNvSpPr txBox="1">
                  <a:spLocks noRot="1" noChangeAspect="1" noMove="1" noResize="1" noEditPoints="1" noAdjustHandles="1" noChangeArrowheads="1" noChangeShapeType="1" noTextEdit="1"/>
                </p:cNvSpPr>
                <p:nvPr/>
              </p:nvSpPr>
              <p:spPr>
                <a:xfrm>
                  <a:off x="2411037" y="3772881"/>
                  <a:ext cx="1339939" cy="553997"/>
                </a:xfrm>
                <a:prstGeom prst="rect">
                  <a:avLst/>
                </a:prstGeom>
                <a:blipFill>
                  <a:blip r:embed="rId13"/>
                  <a:stretch>
                    <a:fillRect/>
                  </a:stretch>
                </a:blipFill>
              </p:spPr>
              <p:txBody>
                <a:bodyPr/>
                <a:lstStyle/>
                <a:p>
                  <a:r>
                    <a:rPr lang="en-US">
                      <a:noFill/>
                    </a:rPr>
                    <a:t> </a:t>
                  </a:r>
                </a:p>
              </p:txBody>
            </p:sp>
          </mc:Fallback>
        </mc:AlternateContent>
        <p:sp>
          <p:nvSpPr>
            <p:cNvPr id="100" name="Arc 99">
              <a:extLst>
                <a:ext uri="{FF2B5EF4-FFF2-40B4-BE49-F238E27FC236}">
                  <a16:creationId xmlns:a16="http://schemas.microsoft.com/office/drawing/2014/main" id="{345D85C7-5225-B349-8D52-986EE18B2744}"/>
                </a:ext>
              </a:extLst>
            </p:cNvPr>
            <p:cNvSpPr/>
            <p:nvPr/>
          </p:nvSpPr>
          <p:spPr>
            <a:xfrm rot="576107">
              <a:off x="720102" y="3043326"/>
              <a:ext cx="1019535" cy="1459111"/>
            </a:xfrm>
            <a:prstGeom prst="arc">
              <a:avLst>
                <a:gd name="adj1" fmla="val 16582677"/>
                <a:gd name="adj2" fmla="val 21379271"/>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9AA1B64-5FA8-9503-089E-604BD01BD159}"/>
                    </a:ext>
                  </a:extLst>
                </p:cNvPr>
                <p:cNvSpPr txBox="1"/>
                <p:nvPr/>
              </p:nvSpPr>
              <p:spPr>
                <a:xfrm>
                  <a:off x="1664193" y="3057998"/>
                  <a:ext cx="739776" cy="553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i="1">
                            <a:solidFill>
                              <a:srgbClr val="7030A0"/>
                            </a:solidFill>
                            <a:latin typeface="Cambria Math" panose="02040503050406030204" pitchFamily="18" charset="0"/>
                          </a:rPr>
                          <m:t>2</m:t>
                        </m:r>
                        <m:r>
                          <a:rPr lang="en-US" sz="2100" i="1">
                            <a:solidFill>
                              <a:srgbClr val="7030A0"/>
                            </a:solidFill>
                            <a:latin typeface="Cambria Math" panose="02040503050406030204" pitchFamily="18" charset="0"/>
                          </a:rPr>
                          <m:t>𝜃</m:t>
                        </m:r>
                      </m:oMath>
                    </m:oMathPara>
                  </a14:m>
                  <a:endParaRPr lang="en-US" sz="2100" dirty="0">
                    <a:solidFill>
                      <a:srgbClr val="7030A0"/>
                    </a:solidFill>
                  </a:endParaRPr>
                </a:p>
              </p:txBody>
            </p:sp>
          </mc:Choice>
          <mc:Fallback xmlns="">
            <p:sp>
              <p:nvSpPr>
                <p:cNvPr id="101" name="TextBox 100">
                  <a:extLst>
                    <a:ext uri="{FF2B5EF4-FFF2-40B4-BE49-F238E27FC236}">
                      <a16:creationId xmlns:a16="http://schemas.microsoft.com/office/drawing/2014/main" id="{89AA1B64-5FA8-9503-089E-604BD01BD159}"/>
                    </a:ext>
                  </a:extLst>
                </p:cNvPr>
                <p:cNvSpPr txBox="1">
                  <a:spLocks noRot="1" noChangeAspect="1" noMove="1" noResize="1" noEditPoints="1" noAdjustHandles="1" noChangeArrowheads="1" noChangeShapeType="1" noTextEdit="1"/>
                </p:cNvSpPr>
                <p:nvPr/>
              </p:nvSpPr>
              <p:spPr>
                <a:xfrm>
                  <a:off x="1664193" y="3057998"/>
                  <a:ext cx="739776" cy="553997"/>
                </a:xfrm>
                <a:prstGeom prst="rect">
                  <a:avLst/>
                </a:prstGeom>
                <a:blipFill>
                  <a:blip r:embed="rId14"/>
                  <a:stretch>
                    <a:fillRect/>
                  </a:stretch>
                </a:blipFill>
              </p:spPr>
              <p:txBody>
                <a:bodyPr/>
                <a:lstStyle/>
                <a:p>
                  <a:r>
                    <a:rPr lang="en-US">
                      <a:noFill/>
                    </a:rPr>
                    <a:t> </a:t>
                  </a:r>
                </a:p>
              </p:txBody>
            </p:sp>
          </mc:Fallback>
        </mc:AlternateContent>
        <p:sp>
          <p:nvSpPr>
            <p:cNvPr id="102" name="Oval 101">
              <a:extLst>
                <a:ext uri="{FF2B5EF4-FFF2-40B4-BE49-F238E27FC236}">
                  <a16:creationId xmlns:a16="http://schemas.microsoft.com/office/drawing/2014/main" id="{D8BA9E39-C4B4-5DBB-043B-854B7C4622AB}"/>
                </a:ext>
              </a:extLst>
            </p:cNvPr>
            <p:cNvSpPr/>
            <p:nvPr/>
          </p:nvSpPr>
          <p:spPr>
            <a:xfrm>
              <a:off x="4816712" y="3746879"/>
              <a:ext cx="138083" cy="138500"/>
            </a:xfrm>
            <a:prstGeom prst="ellipse">
              <a:avLst/>
            </a:prstGeom>
            <a:ln/>
            <a:effectLst>
              <a:outerShdw blurRad="63500" sx="200000" sy="200000" algn="ctr" rotWithShape="0">
                <a:schemeClr val="accent4">
                  <a:lumMod val="75000"/>
                  <a:alpha val="40000"/>
                </a:scheme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dirty="0"/>
            </a:p>
          </p:txBody>
        </p:sp>
        <p:cxnSp>
          <p:nvCxnSpPr>
            <p:cNvPr id="94" name="Straight Arrow Connector 93">
              <a:extLst>
                <a:ext uri="{FF2B5EF4-FFF2-40B4-BE49-F238E27FC236}">
                  <a16:creationId xmlns:a16="http://schemas.microsoft.com/office/drawing/2014/main" id="{88F119BB-92A4-C457-85AB-94FAE1D6F388}"/>
                </a:ext>
              </a:extLst>
            </p:cNvPr>
            <p:cNvCxnSpPr>
              <a:cxnSpLocks/>
            </p:cNvCxnSpPr>
            <p:nvPr/>
          </p:nvCxnSpPr>
          <p:spPr>
            <a:xfrm>
              <a:off x="781990" y="3816128"/>
              <a:ext cx="410376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3" name="TextBox 102">
            <a:extLst>
              <a:ext uri="{FF2B5EF4-FFF2-40B4-BE49-F238E27FC236}">
                <a16:creationId xmlns:a16="http://schemas.microsoft.com/office/drawing/2014/main" id="{7FE4332F-575D-3F16-7CED-80FD477DC153}"/>
              </a:ext>
            </a:extLst>
          </p:cNvPr>
          <p:cNvSpPr txBox="1"/>
          <p:nvPr/>
        </p:nvSpPr>
        <p:spPr>
          <a:xfrm>
            <a:off x="3534391" y="3775494"/>
            <a:ext cx="865987" cy="584775"/>
          </a:xfrm>
          <a:prstGeom prst="rect">
            <a:avLst/>
          </a:prstGeom>
          <a:noFill/>
        </p:spPr>
        <p:txBody>
          <a:bodyPr wrap="square" rtlCol="0">
            <a:spAutoFit/>
          </a:bodyPr>
          <a:lstStyle/>
          <a:p>
            <a:pPr algn="ctr"/>
            <a:r>
              <a:rPr lang="en-US" sz="1600" dirty="0"/>
              <a:t>Beam Center</a:t>
            </a:r>
          </a:p>
        </p:txBody>
      </p:sp>
      <p:cxnSp>
        <p:nvCxnSpPr>
          <p:cNvPr id="104" name="Straight Arrow Connector 103">
            <a:extLst>
              <a:ext uri="{FF2B5EF4-FFF2-40B4-BE49-F238E27FC236}">
                <a16:creationId xmlns:a16="http://schemas.microsoft.com/office/drawing/2014/main" id="{7EEF4CD2-21B2-06D8-1EF7-5C0F4FFADA94}"/>
              </a:ext>
            </a:extLst>
          </p:cNvPr>
          <p:cNvCxnSpPr>
            <a:cxnSpLocks/>
            <a:stCxn id="103" idx="0"/>
            <a:endCxn id="102" idx="6"/>
          </p:cNvCxnSpPr>
          <p:nvPr/>
        </p:nvCxnSpPr>
        <p:spPr>
          <a:xfrm flipH="1" flipV="1">
            <a:off x="3257469" y="3461981"/>
            <a:ext cx="709916" cy="313513"/>
          </a:xfrm>
          <a:prstGeom prst="straightConnector1">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E2CEAF21-EE18-2679-F00A-83FD7F0B3B9B}"/>
              </a:ext>
            </a:extLst>
          </p:cNvPr>
          <p:cNvCxnSpPr>
            <a:cxnSpLocks/>
            <a:stCxn id="103" idx="2"/>
            <a:endCxn id="33" idx="4"/>
          </p:cNvCxnSpPr>
          <p:nvPr/>
        </p:nvCxnSpPr>
        <p:spPr>
          <a:xfrm rot="16200000" flipH="1">
            <a:off x="5788452" y="2539201"/>
            <a:ext cx="311795" cy="3953929"/>
          </a:xfrm>
          <a:prstGeom prst="bentConnector3">
            <a:avLst>
              <a:gd name="adj1" fmla="val 434948"/>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4B1E4936-3569-FF2F-F19C-D2133492A4BF}"/>
                  </a:ext>
                </a:extLst>
              </p:cNvPr>
              <p:cNvSpPr txBox="1"/>
              <p:nvPr/>
            </p:nvSpPr>
            <p:spPr>
              <a:xfrm>
                <a:off x="361298" y="412117"/>
                <a:ext cx="4115452" cy="3761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sSup>
                            <m:sSupPr>
                              <m:ctrlPr>
                                <a:rPr lang="en-US" sz="1600" i="1">
                                  <a:solidFill>
                                    <a:schemeClr val="accent6">
                                      <a:lumMod val="75000"/>
                                    </a:schemeClr>
                                  </a:solidFill>
                                  <a:latin typeface="Cambria Math" panose="02040503050406030204" pitchFamily="18" charset="0"/>
                                </a:rPr>
                              </m:ctrlPr>
                            </m:sSupPr>
                            <m:e>
                              <m:r>
                                <a:rPr lang="en-US" sz="1600" i="1">
                                  <a:solidFill>
                                    <a:schemeClr val="accent6">
                                      <a:lumMod val="75000"/>
                                    </a:schemeClr>
                                  </a:solidFill>
                                  <a:latin typeface="Cambria Math" panose="02040503050406030204" pitchFamily="18" charset="0"/>
                                </a:rPr>
                                <m:t>𝑞</m:t>
                              </m:r>
                            </m:e>
                            <m:sup>
                              <m:r>
                                <a:rPr lang="en-US" sz="1600" i="1">
                                  <a:solidFill>
                                    <a:schemeClr val="accent6">
                                      <a:lumMod val="75000"/>
                                    </a:schemeClr>
                                  </a:solidFill>
                                  <a:latin typeface="Cambria Math" panose="02040503050406030204" pitchFamily="18" charset="0"/>
                                </a:rPr>
                                <m:t>′</m:t>
                              </m:r>
                            </m:sup>
                          </m:sSup>
                        </m:e>
                        <m:sup>
                          <m:r>
                            <a:rPr lang="en-US" sz="1600" i="1">
                              <a:latin typeface="Cambria Math" panose="02040503050406030204" pitchFamily="18" charset="0"/>
                            </a:rPr>
                            <m:t>2</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b="0" i="1" smtClean="0">
                              <a:latin typeface="Cambria Math" panose="02040503050406030204" pitchFamily="18" charset="0"/>
                            </a:rPr>
                            <m:t>𝑟</m:t>
                          </m:r>
                        </m:e>
                        <m:sup>
                          <m:r>
                            <a:rPr lang="en-US" sz="1600" i="1">
                              <a:latin typeface="Cambria Math" panose="02040503050406030204" pitchFamily="18" charset="0"/>
                            </a:rPr>
                            <m:t>2</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i="1">
                                      <a:latin typeface="Cambria Math" panose="02040503050406030204" pitchFamily="18" charset="0"/>
                                    </a:rPr>
                                    <m:t>𝑑</m:t>
                                  </m:r>
                                </m:e>
                                <m:sub>
                                  <m:r>
                                    <a:rPr lang="en-US" sz="1600" b="0" i="1" smtClean="0">
                                      <a:latin typeface="Cambria Math" panose="02040503050406030204" pitchFamily="18" charset="0"/>
                                    </a:rPr>
                                    <m:t>2</m:t>
                                  </m:r>
                                </m:sub>
                              </m:sSub>
                              <m:r>
                                <a:rPr lang="en-US" sz="1600" i="1">
                                  <a:latin typeface="Cambria Math" panose="02040503050406030204" pitchFamily="18" charset="0"/>
                                </a:rPr>
                                <m:t>+</m:t>
                              </m:r>
                              <m:r>
                                <a:rPr lang="en-US" sz="1600" i="1">
                                  <a:latin typeface="Cambria Math" panose="02040503050406030204" pitchFamily="18" charset="0"/>
                                </a:rPr>
                                <m:t>𝑎</m:t>
                              </m:r>
                            </m:e>
                          </m:d>
                        </m:e>
                        <m:sup>
                          <m:r>
                            <a:rPr lang="en-US" sz="1600" i="1">
                              <a:latin typeface="Cambria Math" panose="02040503050406030204" pitchFamily="18" charset="0"/>
                            </a:rPr>
                            <m:t>2</m:t>
                          </m:r>
                        </m:sup>
                      </m:sSup>
                      <m:r>
                        <a:rPr lang="en-US" sz="1600" i="1">
                          <a:latin typeface="Cambria Math" panose="02040503050406030204" pitchFamily="18" charset="0"/>
                        </a:rPr>
                        <m:t>−2</m:t>
                      </m:r>
                      <m:r>
                        <a:rPr lang="en-US" sz="1600" b="0" i="1" smtClean="0">
                          <a:latin typeface="Cambria Math" panose="02040503050406030204" pitchFamily="18" charset="0"/>
                        </a:rPr>
                        <m:t>𝑟</m:t>
                      </m:r>
                      <m:d>
                        <m:dPr>
                          <m:ctrlPr>
                            <a:rPr lang="en-US" sz="1600" i="1">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i="1">
                                  <a:latin typeface="Cambria Math" panose="02040503050406030204" pitchFamily="18" charset="0"/>
                                </a:rPr>
                                <m:t>𝑑</m:t>
                              </m:r>
                            </m:e>
                            <m:sub>
                              <m:r>
                                <a:rPr lang="en-US" sz="1600" b="0" i="1" smtClean="0">
                                  <a:latin typeface="Cambria Math" panose="02040503050406030204" pitchFamily="18" charset="0"/>
                                </a:rPr>
                                <m:t>2</m:t>
                              </m:r>
                            </m:sub>
                          </m:sSub>
                          <m:r>
                            <a:rPr lang="en-US" sz="1600" i="1">
                              <a:latin typeface="Cambria Math" panose="02040503050406030204" pitchFamily="18" charset="0"/>
                            </a:rPr>
                            <m:t>+</m:t>
                          </m:r>
                          <m:r>
                            <a:rPr lang="en-US" sz="1600" i="1">
                              <a:latin typeface="Cambria Math" panose="02040503050406030204" pitchFamily="18" charset="0"/>
                            </a:rPr>
                            <m:t>𝑎</m:t>
                          </m:r>
                        </m:e>
                      </m:d>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cos</m:t>
                          </m:r>
                        </m:fName>
                        <m:e>
                          <m:d>
                            <m:dPr>
                              <m:ctrlPr>
                                <a:rPr lang="en-US" sz="1600" i="1">
                                  <a:latin typeface="Cambria Math" panose="02040503050406030204" pitchFamily="18" charset="0"/>
                                </a:rPr>
                              </m:ctrlPr>
                            </m:dPr>
                            <m:e>
                              <m:r>
                                <a:rPr lang="en-US" sz="1600" i="1">
                                  <a:solidFill>
                                    <a:srgbClr val="7030A0"/>
                                  </a:solidFill>
                                  <a:latin typeface="Cambria Math" panose="02040503050406030204" pitchFamily="18" charset="0"/>
                                </a:rPr>
                                <m:t>2</m:t>
                              </m:r>
                              <m:r>
                                <a:rPr lang="en-US" sz="1600" i="1">
                                  <a:solidFill>
                                    <a:srgbClr val="7030A0"/>
                                  </a:solidFill>
                                  <a:latin typeface="Cambria Math" panose="02040503050406030204" pitchFamily="18" charset="0"/>
                                </a:rPr>
                                <m:t>𝜃</m:t>
                              </m:r>
                            </m:e>
                          </m:d>
                        </m:e>
                      </m:func>
                    </m:oMath>
                  </m:oMathPara>
                </a14:m>
                <a:endParaRPr lang="en-US" sz="1600" dirty="0"/>
              </a:p>
            </p:txBody>
          </p:sp>
        </mc:Choice>
        <mc:Fallback xmlns="">
          <p:sp>
            <p:nvSpPr>
              <p:cNvPr id="128" name="TextBox 127">
                <a:extLst>
                  <a:ext uri="{FF2B5EF4-FFF2-40B4-BE49-F238E27FC236}">
                    <a16:creationId xmlns:a16="http://schemas.microsoft.com/office/drawing/2014/main" id="{4B1E4936-3569-FF2F-F19C-D2133492A4BF}"/>
                  </a:ext>
                </a:extLst>
              </p:cNvPr>
              <p:cNvSpPr txBox="1">
                <a:spLocks noRot="1" noChangeAspect="1" noMove="1" noResize="1" noEditPoints="1" noAdjustHandles="1" noChangeArrowheads="1" noChangeShapeType="1" noTextEdit="1"/>
              </p:cNvSpPr>
              <p:nvPr/>
            </p:nvSpPr>
            <p:spPr>
              <a:xfrm>
                <a:off x="361298" y="412117"/>
                <a:ext cx="4115452" cy="376193"/>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EF489DF2-63B5-17C9-355F-B34E7521DCBE}"/>
                  </a:ext>
                </a:extLst>
              </p:cNvPr>
              <p:cNvSpPr txBox="1"/>
              <p:nvPr/>
            </p:nvSpPr>
            <p:spPr>
              <a:xfrm>
                <a:off x="82924" y="3998142"/>
                <a:ext cx="3435870" cy="7287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solidFill>
                            <a:srgbClr val="7030A0"/>
                          </a:solidFill>
                          <a:latin typeface="Cambria Math" panose="02040503050406030204" pitchFamily="18" charset="0"/>
                        </a:rPr>
                        <m:t>𝜃</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arccos</m:t>
                          </m:r>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b="0" i="1" smtClean="0">
                                          <a:solidFill>
                                            <a:schemeClr val="accent1"/>
                                          </a:solidFill>
                                          <a:latin typeface="Cambria Math" panose="02040503050406030204" pitchFamily="18" charset="0"/>
                                        </a:rPr>
                                        <m:t>𝑟</m:t>
                                      </m:r>
                                    </m:e>
                                    <m:sup>
                                      <m:r>
                                        <a:rPr lang="en-US" sz="1600" i="1">
                                          <a:latin typeface="Cambria Math" panose="02040503050406030204" pitchFamily="18" charset="0"/>
                                        </a:rPr>
                                        <m:t>2</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i="1">
                                                  <a:latin typeface="Cambria Math" panose="02040503050406030204" pitchFamily="18" charset="0"/>
                                                </a:rPr>
                                                <m:t>𝑑</m:t>
                                              </m:r>
                                            </m:e>
                                            <m:sub>
                                              <m:r>
                                                <a:rPr lang="en-US" sz="1600" b="0" i="1" smtClean="0">
                                                  <a:latin typeface="Cambria Math" panose="02040503050406030204" pitchFamily="18" charset="0"/>
                                                </a:rPr>
                                                <m:t>2</m:t>
                                              </m:r>
                                            </m:sub>
                                          </m:sSub>
                                          <m:r>
                                            <a:rPr lang="en-US" sz="1600" i="1">
                                              <a:latin typeface="Cambria Math" panose="02040503050406030204" pitchFamily="18" charset="0"/>
                                            </a:rPr>
                                            <m:t>+</m:t>
                                          </m:r>
                                          <m:r>
                                            <a:rPr lang="en-US" sz="1600" i="1">
                                              <a:latin typeface="Cambria Math" panose="02040503050406030204" pitchFamily="18" charset="0"/>
                                            </a:rPr>
                                            <m:t>𝑎</m:t>
                                          </m:r>
                                        </m:e>
                                      </m:d>
                                    </m:e>
                                    <m:sup>
                                      <m:r>
                                        <a:rPr lang="en-US" sz="1600" i="1">
                                          <a:latin typeface="Cambria Math" panose="02040503050406030204" pitchFamily="18" charset="0"/>
                                        </a:rPr>
                                        <m:t>2</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sSup>
                                        <m:sSupPr>
                                          <m:ctrlPr>
                                            <a:rPr lang="en-US" sz="1600" i="1">
                                              <a:solidFill>
                                                <a:schemeClr val="accent6">
                                                  <a:lumMod val="75000"/>
                                                </a:schemeClr>
                                              </a:solidFill>
                                              <a:latin typeface="Cambria Math" panose="02040503050406030204" pitchFamily="18" charset="0"/>
                                            </a:rPr>
                                          </m:ctrlPr>
                                        </m:sSupPr>
                                        <m:e>
                                          <m:r>
                                            <a:rPr lang="en-US" sz="1600" i="1">
                                              <a:solidFill>
                                                <a:schemeClr val="accent6">
                                                  <a:lumMod val="75000"/>
                                                </a:schemeClr>
                                              </a:solidFill>
                                              <a:latin typeface="Cambria Math" panose="02040503050406030204" pitchFamily="18" charset="0"/>
                                            </a:rPr>
                                            <m:t>𝑞</m:t>
                                          </m:r>
                                        </m:e>
                                        <m:sup>
                                          <m:r>
                                            <a:rPr lang="en-US" sz="1600" i="1">
                                              <a:solidFill>
                                                <a:schemeClr val="accent6">
                                                  <a:lumMod val="75000"/>
                                                </a:schemeClr>
                                              </a:solidFill>
                                              <a:latin typeface="Cambria Math" panose="02040503050406030204" pitchFamily="18" charset="0"/>
                                            </a:rPr>
                                            <m:t>′</m:t>
                                          </m:r>
                                        </m:sup>
                                      </m:sSup>
                                    </m:e>
                                    <m:sup>
                                      <m:r>
                                        <a:rPr lang="en-US" sz="1600" i="1">
                                          <a:latin typeface="Cambria Math" panose="02040503050406030204" pitchFamily="18" charset="0"/>
                                        </a:rPr>
                                        <m:t>2</m:t>
                                      </m:r>
                                    </m:sup>
                                  </m:sSup>
                                </m:num>
                                <m:den>
                                  <m:r>
                                    <a:rPr lang="en-US" sz="1600" i="1">
                                      <a:latin typeface="Cambria Math" panose="02040503050406030204" pitchFamily="18" charset="0"/>
                                    </a:rPr>
                                    <m:t>2</m:t>
                                  </m:r>
                                  <m:r>
                                    <a:rPr lang="en-US" sz="1600" b="0" i="1" smtClean="0">
                                      <a:solidFill>
                                        <a:schemeClr val="accent1"/>
                                      </a:solidFill>
                                      <a:latin typeface="Cambria Math" panose="02040503050406030204" pitchFamily="18" charset="0"/>
                                    </a:rPr>
                                    <m:t>𝑟</m:t>
                                  </m:r>
                                  <m:d>
                                    <m:dPr>
                                      <m:ctrlPr>
                                        <a:rPr lang="en-US" sz="1600" i="1">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i="1">
                                              <a:latin typeface="Cambria Math" panose="02040503050406030204" pitchFamily="18" charset="0"/>
                                            </a:rPr>
                                            <m:t>𝑑</m:t>
                                          </m:r>
                                        </m:e>
                                        <m:sub>
                                          <m:r>
                                            <a:rPr lang="en-US" sz="1600" b="0" i="1" smtClean="0">
                                              <a:latin typeface="Cambria Math" panose="02040503050406030204" pitchFamily="18" charset="0"/>
                                            </a:rPr>
                                            <m:t>2</m:t>
                                          </m:r>
                                        </m:sub>
                                      </m:sSub>
                                      <m:r>
                                        <a:rPr lang="en-US" sz="1600" i="1">
                                          <a:latin typeface="Cambria Math" panose="02040503050406030204" pitchFamily="18" charset="0"/>
                                        </a:rPr>
                                        <m:t>+</m:t>
                                      </m:r>
                                      <m:r>
                                        <a:rPr lang="en-US" sz="1600" i="1">
                                          <a:latin typeface="Cambria Math" panose="02040503050406030204" pitchFamily="18" charset="0"/>
                                        </a:rPr>
                                        <m:t>𝑎</m:t>
                                      </m:r>
                                    </m:e>
                                  </m:d>
                                </m:den>
                              </m:f>
                            </m:e>
                          </m:d>
                        </m:e>
                      </m:func>
                    </m:oMath>
                  </m:oMathPara>
                </a14:m>
                <a:endParaRPr lang="en-US" sz="1600" dirty="0"/>
              </a:p>
            </p:txBody>
          </p:sp>
        </mc:Choice>
        <mc:Fallback xmlns="">
          <p:sp>
            <p:nvSpPr>
              <p:cNvPr id="129" name="TextBox 128">
                <a:extLst>
                  <a:ext uri="{FF2B5EF4-FFF2-40B4-BE49-F238E27FC236}">
                    <a16:creationId xmlns:a16="http://schemas.microsoft.com/office/drawing/2014/main" id="{EF489DF2-63B5-17C9-355F-B34E7521DCBE}"/>
                  </a:ext>
                </a:extLst>
              </p:cNvPr>
              <p:cNvSpPr txBox="1">
                <a:spLocks noRot="1" noChangeAspect="1" noMove="1" noResize="1" noEditPoints="1" noAdjustHandles="1" noChangeArrowheads="1" noChangeShapeType="1" noTextEdit="1"/>
              </p:cNvSpPr>
              <p:nvPr/>
            </p:nvSpPr>
            <p:spPr>
              <a:xfrm>
                <a:off x="82924" y="3998142"/>
                <a:ext cx="3435870" cy="728726"/>
              </a:xfrm>
              <a:prstGeom prst="rect">
                <a:avLst/>
              </a:prstGeom>
              <a:blipFill>
                <a:blip r:embed="rId16"/>
                <a:stretch>
                  <a:fillRect/>
                </a:stretch>
              </a:blipFill>
            </p:spPr>
            <p:txBody>
              <a:bodyPr/>
              <a:lstStyle/>
              <a:p>
                <a:r>
                  <a:rPr lang="en-US">
                    <a:noFill/>
                  </a:rPr>
                  <a:t> </a:t>
                </a:r>
              </a:p>
            </p:txBody>
          </p:sp>
        </mc:Fallback>
      </mc:AlternateContent>
      <p:sp>
        <p:nvSpPr>
          <p:cNvPr id="134" name="TextBox 133">
            <a:extLst>
              <a:ext uri="{FF2B5EF4-FFF2-40B4-BE49-F238E27FC236}">
                <a16:creationId xmlns:a16="http://schemas.microsoft.com/office/drawing/2014/main" id="{8DE4A22B-A098-95FD-DBDB-C31763F97015}"/>
              </a:ext>
            </a:extLst>
          </p:cNvPr>
          <p:cNvSpPr txBox="1"/>
          <p:nvPr/>
        </p:nvSpPr>
        <p:spPr>
          <a:xfrm>
            <a:off x="896757" y="2603860"/>
            <a:ext cx="1535292" cy="338554"/>
          </a:xfrm>
          <a:prstGeom prst="rect">
            <a:avLst/>
          </a:prstGeom>
          <a:noFill/>
        </p:spPr>
        <p:txBody>
          <a:bodyPr wrap="none" rtlCol="0">
            <a:spAutoFit/>
          </a:bodyPr>
          <a:lstStyle/>
          <a:p>
            <a:r>
              <a:rPr lang="en-US" sz="1600" dirty="0"/>
              <a:t>Scattering Angle</a:t>
            </a:r>
          </a:p>
        </p:txBody>
      </p:sp>
      <p:cxnSp>
        <p:nvCxnSpPr>
          <p:cNvPr id="6" name="Straight Arrow Connector 5">
            <a:extLst>
              <a:ext uri="{FF2B5EF4-FFF2-40B4-BE49-F238E27FC236}">
                <a16:creationId xmlns:a16="http://schemas.microsoft.com/office/drawing/2014/main" id="{027F5E6C-2EDB-4EC1-1F84-A254C97E689B}"/>
              </a:ext>
            </a:extLst>
          </p:cNvPr>
          <p:cNvCxnSpPr>
            <a:cxnSpLocks/>
          </p:cNvCxnSpPr>
          <p:nvPr/>
        </p:nvCxnSpPr>
        <p:spPr>
          <a:xfrm flipH="1" flipV="1">
            <a:off x="7767433" y="4142516"/>
            <a:ext cx="150943" cy="476069"/>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C5D458-D941-8ACB-2727-D476EB8FC63A}"/>
                  </a:ext>
                </a:extLst>
              </p:cNvPr>
              <p:cNvSpPr txBox="1"/>
              <p:nvPr/>
            </p:nvSpPr>
            <p:spPr>
              <a:xfrm>
                <a:off x="7842904" y="4267584"/>
                <a:ext cx="45288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1"/>
                          </a:solidFill>
                          <a:latin typeface="Cambria Math" panose="02040503050406030204" pitchFamily="18" charset="0"/>
                        </a:rPr>
                        <m:t>ℛ</m:t>
                      </m:r>
                    </m:oMath>
                  </m:oMathPara>
                </a14:m>
                <a:endParaRPr lang="en-US" sz="2100" dirty="0">
                  <a:solidFill>
                    <a:schemeClr val="tx1"/>
                  </a:solidFill>
                </a:endParaRPr>
              </a:p>
            </p:txBody>
          </p:sp>
        </mc:Choice>
        <mc:Fallback xmlns="">
          <p:sp>
            <p:nvSpPr>
              <p:cNvPr id="7" name="TextBox 6">
                <a:extLst>
                  <a:ext uri="{FF2B5EF4-FFF2-40B4-BE49-F238E27FC236}">
                    <a16:creationId xmlns:a16="http://schemas.microsoft.com/office/drawing/2014/main" id="{2BC5D458-D941-8ACB-2727-D476EB8FC63A}"/>
                  </a:ext>
                </a:extLst>
              </p:cNvPr>
              <p:cNvSpPr txBox="1">
                <a:spLocks noRot="1" noChangeAspect="1" noMove="1" noResize="1" noEditPoints="1" noAdjustHandles="1" noChangeArrowheads="1" noChangeShapeType="1" noTextEdit="1"/>
              </p:cNvSpPr>
              <p:nvPr/>
            </p:nvSpPr>
            <p:spPr>
              <a:xfrm>
                <a:off x="7842904" y="4267584"/>
                <a:ext cx="452881" cy="415498"/>
              </a:xfrm>
              <a:prstGeom prst="rect">
                <a:avLst/>
              </a:prstGeom>
              <a:blipFill>
                <a:blip r:embed="rId1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14421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8C939C7-D4BD-619F-6511-4A52A1307713}"/>
                  </a:ext>
                </a:extLst>
              </p:cNvPr>
              <p:cNvSpPr txBox="1"/>
              <p:nvPr/>
            </p:nvSpPr>
            <p:spPr>
              <a:xfrm>
                <a:off x="146372" y="1665427"/>
                <a:ext cx="8997628" cy="259750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i="1" smtClean="0">
                          <a:solidFill>
                            <a:srgbClr val="7030A0"/>
                          </a:solidFill>
                          <a:latin typeface="Cambria Math" panose="02040503050406030204" pitchFamily="18" charset="0"/>
                        </a:rPr>
                        <m:t>𝜃</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arccos</m:t>
                          </m:r>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b="0" i="1" smtClean="0">
                                          <a:solidFill>
                                            <a:schemeClr val="accent1"/>
                                          </a:solidFill>
                                          <a:latin typeface="Cambria Math" panose="02040503050406030204" pitchFamily="18" charset="0"/>
                                        </a:rPr>
                                        <m:t>𝑟</m:t>
                                      </m:r>
                                    </m:e>
                                    <m:sup>
                                      <m:r>
                                        <a:rPr lang="en-US" sz="1600" i="1">
                                          <a:latin typeface="Cambria Math" panose="02040503050406030204" pitchFamily="18" charset="0"/>
                                        </a:rPr>
                                        <m:t>2</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2</m:t>
                                              </m:r>
                                            </m:sub>
                                          </m:sSub>
                                          <m:r>
                                            <a:rPr lang="en-US" sz="1600" i="1">
                                              <a:latin typeface="Cambria Math" panose="02040503050406030204" pitchFamily="18" charset="0"/>
                                            </a:rPr>
                                            <m:t>+</m:t>
                                          </m:r>
                                          <m:r>
                                            <a:rPr lang="en-US" sz="1600" i="1">
                                              <a:latin typeface="Cambria Math" panose="02040503050406030204" pitchFamily="18" charset="0"/>
                                            </a:rPr>
                                            <m:t>𝑎</m:t>
                                          </m:r>
                                        </m:e>
                                      </m:d>
                                    </m:e>
                                    <m:sup>
                                      <m:r>
                                        <a:rPr lang="en-US" sz="1600" i="1">
                                          <a:latin typeface="Cambria Math" panose="02040503050406030204" pitchFamily="18" charset="0"/>
                                        </a:rPr>
                                        <m:t>2</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sSup>
                                        <m:sSupPr>
                                          <m:ctrlPr>
                                            <a:rPr lang="en-US" sz="1600" i="1">
                                              <a:solidFill>
                                                <a:schemeClr val="accent6">
                                                  <a:lumMod val="75000"/>
                                                </a:schemeClr>
                                              </a:solidFill>
                                              <a:latin typeface="Cambria Math" panose="02040503050406030204" pitchFamily="18" charset="0"/>
                                            </a:rPr>
                                          </m:ctrlPr>
                                        </m:sSupPr>
                                        <m:e>
                                          <m:r>
                                            <a:rPr lang="en-US" sz="1600" i="1">
                                              <a:solidFill>
                                                <a:schemeClr val="accent6">
                                                  <a:lumMod val="75000"/>
                                                </a:schemeClr>
                                              </a:solidFill>
                                              <a:latin typeface="Cambria Math" panose="02040503050406030204" pitchFamily="18" charset="0"/>
                                            </a:rPr>
                                            <m:t>𝑞</m:t>
                                          </m:r>
                                        </m:e>
                                        <m:sup>
                                          <m:r>
                                            <a:rPr lang="en-US" sz="1600" i="1">
                                              <a:solidFill>
                                                <a:schemeClr val="accent6">
                                                  <a:lumMod val="75000"/>
                                                </a:schemeClr>
                                              </a:solidFill>
                                              <a:latin typeface="Cambria Math" panose="02040503050406030204" pitchFamily="18" charset="0"/>
                                            </a:rPr>
                                            <m:t>′</m:t>
                                          </m:r>
                                        </m:sup>
                                      </m:sSup>
                                    </m:e>
                                    <m:sup>
                                      <m:r>
                                        <a:rPr lang="en-US" sz="1600" i="1">
                                          <a:latin typeface="Cambria Math" panose="02040503050406030204" pitchFamily="18" charset="0"/>
                                        </a:rPr>
                                        <m:t>2</m:t>
                                      </m:r>
                                    </m:sup>
                                  </m:sSup>
                                </m:num>
                                <m:den>
                                  <m:r>
                                    <a:rPr lang="en-US" sz="1600" i="1">
                                      <a:latin typeface="Cambria Math" panose="02040503050406030204" pitchFamily="18" charset="0"/>
                                    </a:rPr>
                                    <m:t>2</m:t>
                                  </m:r>
                                  <m:r>
                                    <a:rPr lang="en-US" sz="1600" b="0" i="1" smtClean="0">
                                      <a:solidFill>
                                        <a:schemeClr val="accent1"/>
                                      </a:solidFill>
                                      <a:latin typeface="Cambria Math" panose="02040503050406030204" pitchFamily="18" charset="0"/>
                                    </a:rPr>
                                    <m:t>𝑟</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2</m:t>
                                          </m:r>
                                        </m:sub>
                                      </m:sSub>
                                      <m:r>
                                        <a:rPr lang="en-US" sz="1600" i="1">
                                          <a:latin typeface="Cambria Math" panose="02040503050406030204" pitchFamily="18" charset="0"/>
                                        </a:rPr>
                                        <m:t>+</m:t>
                                      </m:r>
                                      <m:r>
                                        <a:rPr lang="en-US" sz="1600" i="1">
                                          <a:latin typeface="Cambria Math" panose="02040503050406030204" pitchFamily="18" charset="0"/>
                                        </a:rPr>
                                        <m:t>𝑎</m:t>
                                      </m:r>
                                    </m:e>
                                  </m:d>
                                </m:den>
                              </m:f>
                            </m:e>
                          </m:d>
                        </m:e>
                      </m:func>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arccos</m:t>
                          </m:r>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p>
                                    <m:sSupPr>
                                      <m:ctrlPr>
                                        <a:rPr lang="en-US" sz="1600" i="1">
                                          <a:solidFill>
                                            <a:srgbClr val="ED0970"/>
                                          </a:solidFill>
                                          <a:latin typeface="Cambria Math" panose="02040503050406030204" pitchFamily="18" charset="0"/>
                                        </a:rPr>
                                      </m:ctrlPr>
                                    </m:sSupPr>
                                    <m:e>
                                      <m:sSup>
                                        <m:sSupPr>
                                          <m:ctrlPr>
                                            <a:rPr lang="en-US" sz="1600" i="1">
                                              <a:solidFill>
                                                <a:srgbClr val="ED0970"/>
                                              </a:solidFill>
                                              <a:latin typeface="Cambria Math" panose="02040503050406030204" pitchFamily="18" charset="0"/>
                                            </a:rPr>
                                          </m:ctrlPr>
                                        </m:sSupPr>
                                        <m:e>
                                          <m:r>
                                            <a:rPr lang="en-US" sz="1600" b="0" i="1" smtClean="0">
                                              <a:solidFill>
                                                <a:srgbClr val="ED0970"/>
                                              </a:solidFill>
                                              <a:latin typeface="Cambria Math" panose="02040503050406030204" pitchFamily="18" charset="0"/>
                                            </a:rPr>
                                            <m:t>𝑟</m:t>
                                          </m:r>
                                        </m:e>
                                        <m:sup>
                                          <m:r>
                                            <a:rPr lang="en-US" sz="1600" i="1">
                                              <a:solidFill>
                                                <a:srgbClr val="ED0970"/>
                                              </a:solidFill>
                                              <a:latin typeface="Cambria Math" panose="02040503050406030204" pitchFamily="18" charset="0"/>
                                            </a:rPr>
                                            <m:t>′</m:t>
                                          </m:r>
                                        </m:sup>
                                      </m:sSup>
                                    </m:e>
                                    <m:sup>
                                      <m:r>
                                        <a:rPr lang="en-US" sz="1600" i="1">
                                          <a:solidFill>
                                            <a:srgbClr val="ED0970"/>
                                          </a:solidFill>
                                          <a:latin typeface="Cambria Math" panose="02040503050406030204" pitchFamily="18" charset="0"/>
                                        </a:rPr>
                                        <m:t>2</m:t>
                                      </m:r>
                                    </m:sup>
                                  </m:sSup>
                                  <m:r>
                                    <a:rPr lang="en-US" sz="1600" i="1">
                                      <a:solidFill>
                                        <a:schemeClr val="accent1"/>
                                      </a:solidFill>
                                      <a:latin typeface="Cambria Math" panose="02040503050406030204" pitchFamily="18" charset="0"/>
                                    </a:rPr>
                                    <m:t>+</m:t>
                                  </m:r>
                                  <m:sSup>
                                    <m:sSupPr>
                                      <m:ctrlPr>
                                        <a:rPr lang="en-US" sz="1600" i="1">
                                          <a:solidFill>
                                            <a:srgbClr val="FF00FF"/>
                                          </a:solidFill>
                                          <a:latin typeface="Cambria Math" panose="02040503050406030204" pitchFamily="18" charset="0"/>
                                        </a:rPr>
                                      </m:ctrlPr>
                                    </m:sSupPr>
                                    <m:e>
                                      <m:r>
                                        <a:rPr lang="en-US" sz="1600" i="1">
                                          <a:solidFill>
                                            <a:srgbClr val="FF00FF"/>
                                          </a:solidFill>
                                          <a:latin typeface="Cambria Math" panose="02040503050406030204" pitchFamily="18" charset="0"/>
                                        </a:rPr>
                                        <m:t>𝒳</m:t>
                                      </m:r>
                                    </m:e>
                                    <m:sup>
                                      <m:r>
                                        <a:rPr lang="en-US" sz="1600" i="1">
                                          <a:solidFill>
                                            <a:srgbClr val="FF00FF"/>
                                          </a:solidFill>
                                          <a:latin typeface="Cambria Math" panose="02040503050406030204" pitchFamily="18" charset="0"/>
                                        </a:rPr>
                                        <m:t>2</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smtClean="0">
                                              <a:latin typeface="Cambria Math" panose="02040503050406030204" pitchFamily="18" charset="0"/>
                                            </a:rPr>
                                          </m:ctrlPr>
                                        </m:d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2</m:t>
                                                  </m:r>
                                                </m:sub>
                                              </m:sSub>
                                            </m:e>
                                          </m:d>
                                          <m:d>
                                            <m:dPr>
                                              <m:ctrlPr>
                                                <a:rPr lang="en-US" sz="1600" i="1">
                                                  <a:latin typeface="Cambria Math" panose="02040503050406030204" pitchFamily="18" charset="0"/>
                                                </a:rPr>
                                              </m:ctrlPr>
                                            </m:dPr>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sec</m:t>
                                                  </m:r>
                                                </m:fName>
                                                <m:e>
                                                  <m:r>
                                                    <a:rPr lang="en-US" sz="1600" i="1">
                                                      <a:latin typeface="Cambria Math" panose="02040503050406030204" pitchFamily="18" charset="0"/>
                                                    </a:rPr>
                                                    <m:t>𝜑</m:t>
                                                  </m:r>
                                                </m:e>
                                              </m:func>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1</m:t>
                                              </m:r>
                                            </m:sub>
                                          </m:sSub>
                                        </m:e>
                                      </m:d>
                                    </m:e>
                                    <m:sup>
                                      <m:r>
                                        <a:rPr lang="en-US" sz="1600" i="1">
                                          <a:latin typeface="Cambria Math" panose="02040503050406030204" pitchFamily="18" charset="0"/>
                                        </a:rPr>
                                        <m:t>2</m:t>
                                      </m:r>
                                    </m:sup>
                                  </m:sSup>
                                  <m:r>
                                    <a:rPr lang="en-US" sz="1600" i="1">
                                      <a:latin typeface="Cambria Math" panose="02040503050406030204" pitchFamily="18" charset="0"/>
                                    </a:rPr>
                                    <m:t>−</m:t>
                                  </m:r>
                                  <m:sSup>
                                    <m:sSupPr>
                                      <m:ctrlPr>
                                        <a:rPr lang="en-US" sz="1600" i="1">
                                          <a:solidFill>
                                            <a:srgbClr val="FF00FF"/>
                                          </a:solidFill>
                                          <a:latin typeface="Cambria Math" panose="02040503050406030204" pitchFamily="18" charset="0"/>
                                        </a:rPr>
                                      </m:ctrlPr>
                                    </m:sSupPr>
                                    <m:e>
                                      <m:r>
                                        <a:rPr lang="en-US" sz="1600" i="1">
                                          <a:solidFill>
                                            <a:srgbClr val="FF00FF"/>
                                          </a:solidFill>
                                          <a:latin typeface="Cambria Math" panose="02040503050406030204" pitchFamily="18" charset="0"/>
                                        </a:rPr>
                                        <m:t>𝒳</m:t>
                                      </m:r>
                                    </m:e>
                                    <m:sup>
                                      <m:r>
                                        <a:rPr lang="en-US" sz="1600" i="1">
                                          <a:solidFill>
                                            <a:srgbClr val="FF00FF"/>
                                          </a:solidFill>
                                          <a:latin typeface="Cambria Math" panose="02040503050406030204" pitchFamily="18" charset="0"/>
                                        </a:rPr>
                                        <m:t>2</m:t>
                                      </m:r>
                                    </m:sup>
                                  </m:sSup>
                                  <m:r>
                                    <a:rPr lang="en-US" sz="1600" b="0" i="1" smtClean="0">
                                      <a:solidFill>
                                        <a:schemeClr val="tx1"/>
                                      </a:solidFill>
                                      <a:latin typeface="Cambria Math" panose="02040503050406030204" pitchFamily="18" charset="0"/>
                                    </a:rPr>
                                    <m:t>−</m:t>
                                  </m:r>
                                  <m:sSup>
                                    <m:sSupPr>
                                      <m:ctrlPr>
                                        <a:rPr lang="en-US" sz="1600" i="1">
                                          <a:solidFill>
                                            <a:srgbClr val="00B0F0"/>
                                          </a:solidFill>
                                          <a:latin typeface="Cambria Math" panose="02040503050406030204" pitchFamily="18" charset="0"/>
                                        </a:rPr>
                                      </m:ctrlPr>
                                    </m:sSupPr>
                                    <m:e>
                                      <m:r>
                                        <a:rPr lang="en-US" sz="1600" i="1">
                                          <a:latin typeface="Cambria Math" panose="02040503050406030204" pitchFamily="18" charset="0"/>
                                        </a:rPr>
                                        <m:t>𝒲</m:t>
                                      </m:r>
                                    </m:e>
                                    <m:sup>
                                      <m:r>
                                        <a:rPr lang="en-US" sz="1600" i="1">
                                          <a:solidFill>
                                            <a:srgbClr val="00B0F0"/>
                                          </a:solidFill>
                                          <a:latin typeface="Cambria Math" panose="02040503050406030204" pitchFamily="18" charset="0"/>
                                        </a:rPr>
                                        <m:t>2</m:t>
                                      </m:r>
                                    </m:sup>
                                  </m:sSup>
                                </m:num>
                                <m:den>
                                  <m:r>
                                    <a:rPr lang="en-US" sz="1600" i="1">
                                      <a:latin typeface="Cambria Math" panose="02040503050406030204" pitchFamily="18" charset="0"/>
                                    </a:rPr>
                                    <m:t>2</m:t>
                                  </m:r>
                                  <m:d>
                                    <m:dPr>
                                      <m:ctrlPr>
                                        <a:rPr lang="en-US" sz="1600" i="1">
                                          <a:latin typeface="Cambria Math" panose="02040503050406030204" pitchFamily="18" charset="0"/>
                                        </a:rPr>
                                      </m:ctrlPr>
                                    </m:d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2</m:t>
                                              </m:r>
                                            </m:sub>
                                          </m:sSub>
                                        </m:e>
                                      </m:d>
                                      <m:d>
                                        <m:dPr>
                                          <m:ctrlPr>
                                            <a:rPr lang="en-US" sz="1600" i="1">
                                              <a:latin typeface="Cambria Math" panose="02040503050406030204" pitchFamily="18" charset="0"/>
                                            </a:rPr>
                                          </m:ctrlPr>
                                        </m:dPr>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sec</m:t>
                                              </m:r>
                                            </m:fName>
                                            <m:e>
                                              <m:r>
                                                <a:rPr lang="en-US" sz="1600" i="1">
                                                  <a:latin typeface="Cambria Math" panose="02040503050406030204" pitchFamily="18" charset="0"/>
                                                </a:rPr>
                                                <m:t>𝜑</m:t>
                                              </m:r>
                                            </m:e>
                                          </m:func>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1</m:t>
                                          </m:r>
                                        </m:sub>
                                      </m:sSub>
                                    </m:e>
                                  </m:d>
                                  <m:rad>
                                    <m:radPr>
                                      <m:degHide m:val="on"/>
                                      <m:ctrlPr>
                                        <a:rPr lang="en-US" sz="1600" i="1">
                                          <a:solidFill>
                                            <a:schemeClr val="accent1"/>
                                          </a:solidFill>
                                          <a:latin typeface="Cambria Math" panose="02040503050406030204" pitchFamily="18" charset="0"/>
                                        </a:rPr>
                                      </m:ctrlPr>
                                    </m:radPr>
                                    <m:deg/>
                                    <m:e>
                                      <m:sSup>
                                        <m:sSupPr>
                                          <m:ctrlPr>
                                            <a:rPr lang="en-US" sz="1600" i="1">
                                              <a:solidFill>
                                                <a:srgbClr val="ED0970"/>
                                              </a:solidFill>
                                              <a:latin typeface="Cambria Math" panose="02040503050406030204" pitchFamily="18" charset="0"/>
                                            </a:rPr>
                                          </m:ctrlPr>
                                        </m:sSupPr>
                                        <m:e>
                                          <m:sSup>
                                            <m:sSupPr>
                                              <m:ctrlPr>
                                                <a:rPr lang="en-US" sz="1600" i="1">
                                                  <a:solidFill>
                                                    <a:srgbClr val="ED0970"/>
                                                  </a:solidFill>
                                                  <a:latin typeface="Cambria Math" panose="02040503050406030204" pitchFamily="18" charset="0"/>
                                                </a:rPr>
                                              </m:ctrlPr>
                                            </m:sSupPr>
                                            <m:e>
                                              <m:r>
                                                <a:rPr lang="en-US" sz="1600" b="0" i="1" smtClean="0">
                                                  <a:solidFill>
                                                    <a:srgbClr val="ED0970"/>
                                                  </a:solidFill>
                                                  <a:latin typeface="Cambria Math" panose="02040503050406030204" pitchFamily="18" charset="0"/>
                                                </a:rPr>
                                                <m:t>𝑟</m:t>
                                              </m:r>
                                            </m:e>
                                            <m:sup>
                                              <m:r>
                                                <a:rPr lang="en-US" sz="1600" i="1">
                                                  <a:solidFill>
                                                    <a:srgbClr val="ED0970"/>
                                                  </a:solidFill>
                                                  <a:latin typeface="Cambria Math" panose="02040503050406030204" pitchFamily="18" charset="0"/>
                                                </a:rPr>
                                                <m:t>′</m:t>
                                              </m:r>
                                            </m:sup>
                                          </m:sSup>
                                        </m:e>
                                        <m:sup>
                                          <m:r>
                                            <a:rPr lang="en-US" sz="1600" i="1">
                                              <a:solidFill>
                                                <a:srgbClr val="ED0970"/>
                                              </a:solidFill>
                                              <a:latin typeface="Cambria Math" panose="02040503050406030204" pitchFamily="18" charset="0"/>
                                            </a:rPr>
                                            <m:t>2</m:t>
                                          </m:r>
                                        </m:sup>
                                      </m:sSup>
                                      <m:r>
                                        <a:rPr lang="en-US" sz="1600" i="1">
                                          <a:solidFill>
                                            <a:schemeClr val="accent1"/>
                                          </a:solidFill>
                                          <a:latin typeface="Cambria Math" panose="02040503050406030204" pitchFamily="18" charset="0"/>
                                        </a:rPr>
                                        <m:t>+</m:t>
                                      </m:r>
                                      <m:sSup>
                                        <m:sSupPr>
                                          <m:ctrlPr>
                                            <a:rPr lang="en-US" sz="1600" i="1">
                                              <a:solidFill>
                                                <a:srgbClr val="FF00FF"/>
                                              </a:solidFill>
                                              <a:latin typeface="Cambria Math" panose="02040503050406030204" pitchFamily="18" charset="0"/>
                                            </a:rPr>
                                          </m:ctrlPr>
                                        </m:sSupPr>
                                        <m:e>
                                          <m:r>
                                            <a:rPr lang="en-US" sz="1600" i="1">
                                              <a:solidFill>
                                                <a:srgbClr val="FF00FF"/>
                                              </a:solidFill>
                                              <a:latin typeface="Cambria Math" panose="02040503050406030204" pitchFamily="18" charset="0"/>
                                            </a:rPr>
                                            <m:t>𝒳</m:t>
                                          </m:r>
                                        </m:e>
                                        <m:sup>
                                          <m:r>
                                            <a:rPr lang="en-US" sz="1600" i="1">
                                              <a:solidFill>
                                                <a:srgbClr val="FF00FF"/>
                                              </a:solidFill>
                                              <a:latin typeface="Cambria Math" panose="02040503050406030204" pitchFamily="18" charset="0"/>
                                            </a:rPr>
                                            <m:t>2</m:t>
                                          </m:r>
                                        </m:sup>
                                      </m:sSup>
                                    </m:e>
                                  </m:rad>
                                </m:den>
                              </m:f>
                            </m:e>
                          </m:d>
                        </m:e>
                      </m:func>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arccos</m:t>
                          </m:r>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p>
                                    <m:sSupPr>
                                      <m:ctrlPr>
                                        <a:rPr lang="en-US" sz="1600" i="1" smtClean="0">
                                          <a:solidFill>
                                            <a:schemeClr val="tx1"/>
                                          </a:solidFill>
                                          <a:latin typeface="Cambria Math" panose="02040503050406030204" pitchFamily="18" charset="0"/>
                                        </a:rPr>
                                      </m:ctrlPr>
                                    </m:sSupPr>
                                    <m:e>
                                      <m:d>
                                        <m:dPr>
                                          <m:ctrlPr>
                                            <a:rPr lang="en-US" sz="1600" i="1">
                                              <a:solidFill>
                                                <a:schemeClr val="tx1"/>
                                              </a:solidFill>
                                              <a:latin typeface="Cambria Math" panose="02040503050406030204" pitchFamily="18" charset="0"/>
                                            </a:rPr>
                                          </m:ctrlPr>
                                        </m:d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2</m:t>
                                                  </m:r>
                                                </m:sub>
                                              </m:sSub>
                                            </m:e>
                                          </m:d>
                                          <m:d>
                                            <m:dPr>
                                              <m:ctrlPr>
                                                <a:rPr lang="en-US" sz="1600" i="1">
                                                  <a:latin typeface="Cambria Math" panose="02040503050406030204" pitchFamily="18" charset="0"/>
                                                </a:rPr>
                                              </m:ctrlPr>
                                            </m:dPr>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sec</m:t>
                                                  </m:r>
                                                </m:fName>
                                                <m:e>
                                                  <m:r>
                                                    <a:rPr lang="en-US" sz="1600" i="1">
                                                      <a:latin typeface="Cambria Math" panose="02040503050406030204" pitchFamily="18" charset="0"/>
                                                    </a:rPr>
                                                    <m:t>𝜑</m:t>
                                                  </m:r>
                                                </m:e>
                                              </m:func>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1</m:t>
                                              </m:r>
                                            </m:sub>
                                          </m:sSub>
                                          <m:r>
                                            <a:rPr lang="en-US" sz="1600" i="1">
                                              <a:solidFill>
                                                <a:schemeClr val="tx1"/>
                                              </a:solidFill>
                                              <a:latin typeface="Cambria Math" panose="02040503050406030204" pitchFamily="18" charset="0"/>
                                            </a:rPr>
                                            <m:t>−</m:t>
                                          </m:r>
                                          <m:r>
                                            <a:rPr lang="en-US" sz="1600" i="1">
                                              <a:latin typeface="Cambria Math" panose="02040503050406030204" pitchFamily="18" charset="0"/>
                                            </a:rPr>
                                            <m:t>𝒲</m:t>
                                          </m:r>
                                          <m:func>
                                            <m:funcPr>
                                              <m:ctrlPr>
                                                <a:rPr lang="en-US" sz="1600" i="1">
                                                  <a:solidFill>
                                                    <a:schemeClr val="tx1"/>
                                                  </a:solidFill>
                                                  <a:latin typeface="Cambria Math" panose="02040503050406030204" pitchFamily="18" charset="0"/>
                                                </a:rPr>
                                              </m:ctrlPr>
                                            </m:funcPr>
                                            <m:fName>
                                              <m:r>
                                                <m:rPr>
                                                  <m:sty m:val="p"/>
                                                </m:rPr>
                                                <a:rPr lang="en-US" sz="1600">
                                                  <a:solidFill>
                                                    <a:schemeClr val="tx1"/>
                                                  </a:solidFill>
                                                  <a:latin typeface="Cambria Math" panose="02040503050406030204" pitchFamily="18" charset="0"/>
                                                </a:rPr>
                                                <m:t>sin</m:t>
                                              </m:r>
                                            </m:fName>
                                            <m:e>
                                              <m:r>
                                                <a:rPr lang="en-US" sz="1600" i="1">
                                                  <a:solidFill>
                                                    <a:schemeClr val="tx1"/>
                                                  </a:solidFill>
                                                  <a:latin typeface="Cambria Math" panose="02040503050406030204" pitchFamily="18" charset="0"/>
                                                </a:rPr>
                                                <m:t>𝜑</m:t>
                                              </m:r>
                                            </m:e>
                                          </m:func>
                                        </m:e>
                                      </m:d>
                                    </m:e>
                                    <m:sup>
                                      <m:r>
                                        <a:rPr lang="en-US" sz="1600" i="1">
                                          <a:solidFill>
                                            <a:schemeClr val="tx1"/>
                                          </a:solidFill>
                                          <a:latin typeface="Cambria Math" panose="02040503050406030204" pitchFamily="18" charset="0"/>
                                        </a:rPr>
                                        <m:t>2</m:t>
                                      </m:r>
                                    </m:sup>
                                  </m:sSup>
                                  <m:r>
                                    <a:rPr lang="en-US" sz="1600" i="1">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d>
                                        <m:dPr>
                                          <m:ctrlPr>
                                            <a:rPr lang="en-US" sz="1600" i="1">
                                              <a:solidFill>
                                                <a:schemeClr val="tx1"/>
                                              </a:solidFill>
                                              <a:latin typeface="Cambria Math" panose="02040503050406030204" pitchFamily="18" charset="0"/>
                                            </a:rPr>
                                          </m:ctrlPr>
                                        </m:dPr>
                                        <m:e>
                                          <m:r>
                                            <a:rPr lang="en-US" sz="1600" i="1">
                                              <a:latin typeface="Cambria Math" panose="02040503050406030204" pitchFamily="18" charset="0"/>
                                            </a:rPr>
                                            <m:t>𝒲</m:t>
                                          </m:r>
                                          <m:func>
                                            <m:funcPr>
                                              <m:ctrlPr>
                                                <a:rPr lang="en-US" sz="1600" i="1">
                                                  <a:solidFill>
                                                    <a:schemeClr val="tx1"/>
                                                  </a:solidFill>
                                                  <a:latin typeface="Cambria Math" panose="02040503050406030204" pitchFamily="18" charset="0"/>
                                                </a:rPr>
                                              </m:ctrlPr>
                                            </m:funcPr>
                                            <m:fName>
                                              <m:r>
                                                <m:rPr>
                                                  <m:sty m:val="p"/>
                                                </m:rPr>
                                                <a:rPr lang="en-US" sz="1600">
                                                  <a:solidFill>
                                                    <a:schemeClr val="tx1"/>
                                                  </a:solidFill>
                                                  <a:latin typeface="Cambria Math" panose="02040503050406030204" pitchFamily="18" charset="0"/>
                                                </a:rPr>
                                                <m:t>cos</m:t>
                                              </m:r>
                                            </m:fName>
                                            <m:e>
                                              <m:r>
                                                <a:rPr lang="en-US" sz="1600" i="1">
                                                  <a:solidFill>
                                                    <a:schemeClr val="tx1"/>
                                                  </a:solidFill>
                                                  <a:latin typeface="Cambria Math" panose="02040503050406030204" pitchFamily="18" charset="0"/>
                                                </a:rPr>
                                                <m:t>𝜑</m:t>
                                              </m:r>
                                            </m:e>
                                          </m:func>
                                        </m:e>
                                      </m:d>
                                    </m:e>
                                    <m:sup>
                                      <m:r>
                                        <a:rPr lang="en-US" sz="1600" i="1">
                                          <a:solidFill>
                                            <a:schemeClr val="tx1"/>
                                          </a:solidFill>
                                          <a:latin typeface="Cambria Math" panose="02040503050406030204" pitchFamily="18" charset="0"/>
                                        </a:rPr>
                                        <m:t>2</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2</m:t>
                                                  </m:r>
                                                </m:sub>
                                              </m:sSub>
                                            </m:e>
                                          </m:d>
                                          <m:d>
                                            <m:dPr>
                                              <m:ctrlPr>
                                                <a:rPr lang="en-US" sz="1600" i="1">
                                                  <a:latin typeface="Cambria Math" panose="02040503050406030204" pitchFamily="18" charset="0"/>
                                                </a:rPr>
                                              </m:ctrlPr>
                                            </m:dPr>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sec</m:t>
                                                  </m:r>
                                                </m:fName>
                                                <m:e>
                                                  <m:r>
                                                    <a:rPr lang="en-US" sz="1600" i="1">
                                                      <a:latin typeface="Cambria Math" panose="02040503050406030204" pitchFamily="18" charset="0"/>
                                                    </a:rPr>
                                                    <m:t>𝜑</m:t>
                                                  </m:r>
                                                </m:e>
                                              </m:func>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1</m:t>
                                              </m:r>
                                            </m:sub>
                                          </m:sSub>
                                        </m:e>
                                      </m:d>
                                    </m:e>
                                    <m:sup>
                                      <m:r>
                                        <a:rPr lang="en-US" sz="1600" i="1">
                                          <a:latin typeface="Cambria Math" panose="02040503050406030204" pitchFamily="18" charset="0"/>
                                        </a:rPr>
                                        <m:t>2</m:t>
                                      </m:r>
                                    </m:sup>
                                  </m:sSup>
                                  <m:r>
                                    <a:rPr lang="en-US" sz="1600" i="1" smtClean="0">
                                      <a:solidFill>
                                        <a:schemeClr val="tx1"/>
                                      </a:solidFill>
                                      <a:latin typeface="Cambria Math" panose="02040503050406030204" pitchFamily="18" charset="0"/>
                                    </a:rPr>
                                    <m:t>−</m:t>
                                  </m:r>
                                  <m:sSup>
                                    <m:sSupPr>
                                      <m:ctrlPr>
                                        <a:rPr lang="en-US" sz="1600" i="1">
                                          <a:solidFill>
                                            <a:srgbClr val="00B0F0"/>
                                          </a:solidFill>
                                          <a:latin typeface="Cambria Math" panose="02040503050406030204" pitchFamily="18" charset="0"/>
                                        </a:rPr>
                                      </m:ctrlPr>
                                    </m:sSupPr>
                                    <m:e>
                                      <m:r>
                                        <a:rPr lang="en-US" sz="1600" i="1">
                                          <a:latin typeface="Cambria Math" panose="02040503050406030204" pitchFamily="18" charset="0"/>
                                        </a:rPr>
                                        <m:t>𝒲</m:t>
                                      </m:r>
                                    </m:e>
                                    <m:sup>
                                      <m:r>
                                        <a:rPr lang="en-US" sz="1600" i="1">
                                          <a:solidFill>
                                            <a:srgbClr val="00B0F0"/>
                                          </a:solidFill>
                                          <a:latin typeface="Cambria Math" panose="02040503050406030204" pitchFamily="18" charset="0"/>
                                        </a:rPr>
                                        <m:t>2</m:t>
                                      </m:r>
                                    </m:sup>
                                  </m:sSup>
                                </m:num>
                                <m:den>
                                  <m:r>
                                    <a:rPr lang="en-US" sz="1600" i="1">
                                      <a:latin typeface="Cambria Math" panose="02040503050406030204" pitchFamily="18" charset="0"/>
                                    </a:rPr>
                                    <m:t>2</m:t>
                                  </m:r>
                                  <m:d>
                                    <m:dPr>
                                      <m:ctrlPr>
                                        <a:rPr lang="en-US" sz="1600" i="1" smtClean="0">
                                          <a:solidFill>
                                            <a:schemeClr val="tx1"/>
                                          </a:solidFill>
                                          <a:latin typeface="Cambria Math" panose="02040503050406030204" pitchFamily="18" charset="0"/>
                                        </a:rPr>
                                      </m:ctrlPr>
                                    </m:dPr>
                                    <m:e>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1</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2</m:t>
                                              </m:r>
                                            </m:sub>
                                          </m:sSub>
                                        </m:e>
                                      </m:d>
                                      <m:d>
                                        <m:dPr>
                                          <m:ctrlPr>
                                            <a:rPr lang="en-US" sz="1600" i="1">
                                              <a:solidFill>
                                                <a:schemeClr val="tx1"/>
                                              </a:solidFill>
                                              <a:latin typeface="Cambria Math" panose="02040503050406030204" pitchFamily="18" charset="0"/>
                                            </a:rPr>
                                          </m:ctrlPr>
                                        </m:dPr>
                                        <m:e>
                                          <m:func>
                                            <m:funcPr>
                                              <m:ctrlPr>
                                                <a:rPr lang="en-US" sz="1600" i="1">
                                                  <a:solidFill>
                                                    <a:schemeClr val="tx1"/>
                                                  </a:solidFill>
                                                  <a:latin typeface="Cambria Math" panose="02040503050406030204" pitchFamily="18" charset="0"/>
                                                </a:rPr>
                                              </m:ctrlPr>
                                            </m:funcPr>
                                            <m:fName>
                                              <m:r>
                                                <m:rPr>
                                                  <m:sty m:val="p"/>
                                                </m:rPr>
                                                <a:rPr lang="en-US" sz="1600">
                                                  <a:solidFill>
                                                    <a:schemeClr val="tx1"/>
                                                  </a:solidFill>
                                                  <a:latin typeface="Cambria Math" panose="02040503050406030204" pitchFamily="18" charset="0"/>
                                                </a:rPr>
                                                <m:t>sec</m:t>
                                              </m:r>
                                            </m:fName>
                                            <m:e>
                                              <m:r>
                                                <a:rPr lang="en-US" sz="1600" i="1">
                                                  <a:solidFill>
                                                    <a:schemeClr val="tx1"/>
                                                  </a:solidFill>
                                                  <a:latin typeface="Cambria Math" panose="02040503050406030204" pitchFamily="18" charset="0"/>
                                                </a:rPr>
                                                <m:t>𝜑</m:t>
                                              </m:r>
                                            </m:e>
                                          </m:func>
                                        </m:e>
                                      </m:d>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𝑑</m:t>
                                          </m:r>
                                        </m:e>
                                        <m:sub>
                                          <m:r>
                                            <a:rPr lang="en-US" sz="1600" i="1">
                                              <a:solidFill>
                                                <a:schemeClr val="tx1"/>
                                              </a:solidFill>
                                              <a:latin typeface="Cambria Math" panose="02040503050406030204" pitchFamily="18" charset="0"/>
                                            </a:rPr>
                                            <m:t>1</m:t>
                                          </m:r>
                                        </m:sub>
                                      </m:sSub>
                                    </m:e>
                                  </m:d>
                                  <m:rad>
                                    <m:radPr>
                                      <m:degHide m:val="on"/>
                                      <m:ctrlPr>
                                        <a:rPr lang="en-US" sz="1600" i="1">
                                          <a:solidFill>
                                            <a:schemeClr val="tx1"/>
                                          </a:solidFill>
                                          <a:latin typeface="Cambria Math" panose="02040503050406030204" pitchFamily="18" charset="0"/>
                                        </a:rPr>
                                      </m:ctrlPr>
                                    </m:radPr>
                                    <m:deg/>
                                    <m:e>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2</m:t>
                                                      </m:r>
                                                    </m:sub>
                                                  </m:sSub>
                                                </m:e>
                                              </m:d>
                                              <m:d>
                                                <m:dPr>
                                                  <m:ctrlPr>
                                                    <a:rPr lang="en-US" sz="1600" i="1">
                                                      <a:latin typeface="Cambria Math" panose="02040503050406030204" pitchFamily="18" charset="0"/>
                                                    </a:rPr>
                                                  </m:ctrlPr>
                                                </m:dPr>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sec</m:t>
                                                      </m:r>
                                                    </m:fName>
                                                    <m:e>
                                                      <m:r>
                                                        <a:rPr lang="en-US" sz="1600" i="1">
                                                          <a:latin typeface="Cambria Math" panose="02040503050406030204" pitchFamily="18" charset="0"/>
                                                        </a:rPr>
                                                        <m:t>𝜑</m:t>
                                                      </m:r>
                                                    </m:e>
                                                  </m:func>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rPr>
                                                <m:t>𝒲</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sin</m:t>
                                                  </m:r>
                                                </m:fName>
                                                <m:e>
                                                  <m:r>
                                                    <a:rPr lang="en-US" sz="1600" i="1">
                                                      <a:latin typeface="Cambria Math" panose="02040503050406030204" pitchFamily="18" charset="0"/>
                                                    </a:rPr>
                                                    <m:t>𝜑</m:t>
                                                  </m:r>
                                                </m:e>
                                              </m:func>
                                            </m:e>
                                          </m:d>
                                        </m:e>
                                        <m:sup>
                                          <m:r>
                                            <a:rPr lang="en-US" sz="1600" i="1">
                                              <a:latin typeface="Cambria Math" panose="02040503050406030204" pitchFamily="18" charset="0"/>
                                            </a:rPr>
                                            <m:t>2</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𝒲</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cos</m:t>
                                                  </m:r>
                                                </m:fName>
                                                <m:e>
                                                  <m:r>
                                                    <a:rPr lang="en-US" sz="1600" i="1">
                                                      <a:latin typeface="Cambria Math" panose="02040503050406030204" pitchFamily="18" charset="0"/>
                                                    </a:rPr>
                                                    <m:t>𝜑</m:t>
                                                  </m:r>
                                                </m:e>
                                              </m:func>
                                            </m:e>
                                          </m:d>
                                        </m:e>
                                        <m:sup>
                                          <m:r>
                                            <a:rPr lang="en-US" sz="1600" i="1">
                                              <a:latin typeface="Cambria Math" panose="02040503050406030204" pitchFamily="18" charset="0"/>
                                            </a:rPr>
                                            <m:t>2</m:t>
                                          </m:r>
                                        </m:sup>
                                      </m:sSup>
                                      <m:r>
                                        <a:rPr lang="en-US" sz="1600" i="1">
                                          <a:solidFill>
                                            <a:schemeClr val="tx1"/>
                                          </a:solidFill>
                                          <a:latin typeface="Cambria Math" panose="02040503050406030204" pitchFamily="18" charset="0"/>
                                        </a:rPr>
                                        <m:t>+</m:t>
                                      </m:r>
                                      <m:sSup>
                                        <m:sSupPr>
                                          <m:ctrlPr>
                                            <a:rPr lang="en-US" sz="1600" i="1" smtClean="0">
                                              <a:solidFill>
                                                <a:srgbClr val="FF00FF"/>
                                              </a:solidFill>
                                              <a:latin typeface="Cambria Math" panose="02040503050406030204" pitchFamily="18" charset="0"/>
                                            </a:rPr>
                                          </m:ctrlPr>
                                        </m:sSupPr>
                                        <m:e>
                                          <m:r>
                                            <a:rPr lang="en-US" sz="1600" i="1">
                                              <a:solidFill>
                                                <a:srgbClr val="FF00FF"/>
                                              </a:solidFill>
                                              <a:latin typeface="Cambria Math" panose="02040503050406030204" pitchFamily="18" charset="0"/>
                                            </a:rPr>
                                            <m:t>𝒳</m:t>
                                          </m:r>
                                        </m:e>
                                        <m:sup>
                                          <m:r>
                                            <a:rPr lang="en-US" sz="1600" i="1">
                                              <a:solidFill>
                                                <a:srgbClr val="FF00FF"/>
                                              </a:solidFill>
                                              <a:latin typeface="Cambria Math" panose="02040503050406030204" pitchFamily="18" charset="0"/>
                                            </a:rPr>
                                            <m:t>2</m:t>
                                          </m:r>
                                        </m:sup>
                                      </m:sSup>
                                    </m:e>
                                  </m:rad>
                                </m:den>
                              </m:f>
                            </m:e>
                          </m:d>
                        </m:e>
                      </m:func>
                      <m:r>
                        <a:rPr lang="en-US" sz="1600" b="0" i="1" smtClean="0">
                          <a:solidFill>
                            <a:schemeClr val="tx1"/>
                          </a:solidFill>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arccos</m:t>
                          </m:r>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2</m:t>
                                          </m:r>
                                        </m:sub>
                                      </m:sSub>
                                    </m:e>
                                  </m:d>
                                  <m:d>
                                    <m:dPr>
                                      <m:ctrlPr>
                                        <a:rPr lang="en-US" sz="1600" i="1">
                                          <a:latin typeface="Cambria Math" panose="02040503050406030204" pitchFamily="18" charset="0"/>
                                        </a:rPr>
                                      </m:ctrlPr>
                                    </m:dPr>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sec</m:t>
                                          </m:r>
                                        </m:fName>
                                        <m:e>
                                          <m:r>
                                            <a:rPr lang="en-US" sz="1600" i="1">
                                              <a:latin typeface="Cambria Math" panose="02040503050406030204" pitchFamily="18" charset="0"/>
                                            </a:rPr>
                                            <m:t>𝜑</m:t>
                                          </m:r>
                                        </m:e>
                                      </m:func>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rPr>
                                    <m:t>𝒲</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sin</m:t>
                                      </m:r>
                                    </m:fName>
                                    <m:e>
                                      <m:r>
                                        <a:rPr lang="en-US" sz="1600" i="1">
                                          <a:latin typeface="Cambria Math" panose="02040503050406030204" pitchFamily="18" charset="0"/>
                                        </a:rPr>
                                        <m:t>𝜑</m:t>
                                      </m:r>
                                    </m:e>
                                  </m:func>
                                </m:num>
                                <m:den>
                                  <m:rad>
                                    <m:radPr>
                                      <m:degHide m:val="on"/>
                                      <m:ctrlPr>
                                        <a:rPr lang="en-US" sz="1600" i="1">
                                          <a:latin typeface="Cambria Math" panose="02040503050406030204" pitchFamily="18" charset="0"/>
                                        </a:rPr>
                                      </m:ctrlPr>
                                    </m:radPr>
                                    <m:deg/>
                                    <m:e>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2</m:t>
                                                      </m:r>
                                                    </m:sub>
                                                  </m:sSub>
                                                </m:e>
                                              </m:d>
                                              <m:d>
                                                <m:dPr>
                                                  <m:ctrlPr>
                                                    <a:rPr lang="en-US" sz="1600" i="1">
                                                      <a:latin typeface="Cambria Math" panose="02040503050406030204" pitchFamily="18" charset="0"/>
                                                    </a:rPr>
                                                  </m:ctrlPr>
                                                </m:dPr>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sec</m:t>
                                                      </m:r>
                                                    </m:fName>
                                                    <m:e>
                                                      <m:r>
                                                        <a:rPr lang="en-US" sz="1600" i="1">
                                                          <a:latin typeface="Cambria Math" panose="02040503050406030204" pitchFamily="18" charset="0"/>
                                                        </a:rPr>
                                                        <m:t>𝜑</m:t>
                                                      </m:r>
                                                    </m:e>
                                                  </m:func>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rPr>
                                                <m:t>𝒲</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sin</m:t>
                                                  </m:r>
                                                </m:fName>
                                                <m:e>
                                                  <m:r>
                                                    <a:rPr lang="en-US" sz="1600" i="1">
                                                      <a:latin typeface="Cambria Math" panose="02040503050406030204" pitchFamily="18" charset="0"/>
                                                    </a:rPr>
                                                    <m:t>𝜑</m:t>
                                                  </m:r>
                                                </m:e>
                                              </m:func>
                                            </m:e>
                                          </m:d>
                                        </m:e>
                                        <m:sup>
                                          <m:r>
                                            <a:rPr lang="en-US" sz="1600" i="1">
                                              <a:latin typeface="Cambria Math" panose="02040503050406030204" pitchFamily="18" charset="0"/>
                                            </a:rPr>
                                            <m:t>2</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𝒲</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cos</m:t>
                                                  </m:r>
                                                </m:fName>
                                                <m:e>
                                                  <m:r>
                                                    <a:rPr lang="en-US" sz="1600" i="1">
                                                      <a:latin typeface="Cambria Math" panose="02040503050406030204" pitchFamily="18" charset="0"/>
                                                    </a:rPr>
                                                    <m:t>𝜑</m:t>
                                                  </m:r>
                                                </m:e>
                                              </m:func>
                                            </m:e>
                                          </m:d>
                                        </m:e>
                                        <m:sup>
                                          <m:r>
                                            <a:rPr lang="en-US" sz="1600" i="1">
                                              <a:latin typeface="Cambria Math" panose="02040503050406030204" pitchFamily="18" charset="0"/>
                                            </a:rPr>
                                            <m:t>2</m:t>
                                          </m:r>
                                        </m:sup>
                                      </m:sSup>
                                      <m:r>
                                        <a:rPr lang="en-US" sz="1600" i="1">
                                          <a:latin typeface="Cambria Math" panose="02040503050406030204" pitchFamily="18" charset="0"/>
                                        </a:rPr>
                                        <m:t>+</m:t>
                                      </m:r>
                                      <m:sSup>
                                        <m:sSupPr>
                                          <m:ctrlPr>
                                            <a:rPr lang="en-US" sz="1600" i="1">
                                              <a:solidFill>
                                                <a:srgbClr val="FF00FF"/>
                                              </a:solidFill>
                                              <a:latin typeface="Cambria Math" panose="02040503050406030204" pitchFamily="18" charset="0"/>
                                            </a:rPr>
                                          </m:ctrlPr>
                                        </m:sSupPr>
                                        <m:e>
                                          <m:r>
                                            <a:rPr lang="en-US" sz="1600" i="1">
                                              <a:solidFill>
                                                <a:srgbClr val="FF00FF"/>
                                              </a:solidFill>
                                              <a:latin typeface="Cambria Math" panose="02040503050406030204" pitchFamily="18" charset="0"/>
                                            </a:rPr>
                                            <m:t>𝒳</m:t>
                                          </m:r>
                                        </m:e>
                                        <m:sup>
                                          <m:r>
                                            <a:rPr lang="en-US" sz="1600" i="1">
                                              <a:solidFill>
                                                <a:srgbClr val="FF00FF"/>
                                              </a:solidFill>
                                              <a:latin typeface="Cambria Math" panose="02040503050406030204" pitchFamily="18" charset="0"/>
                                            </a:rPr>
                                            <m:t>2</m:t>
                                          </m:r>
                                        </m:sup>
                                      </m:sSup>
                                    </m:e>
                                  </m:rad>
                                </m:den>
                              </m:f>
                            </m:e>
                          </m:d>
                        </m:e>
                      </m:func>
                    </m:oMath>
                  </m:oMathPara>
                </a14:m>
                <a:endParaRPr lang="en-US" sz="1600" dirty="0"/>
              </a:p>
            </p:txBody>
          </p:sp>
        </mc:Choice>
        <mc:Fallback xmlns="">
          <p:sp>
            <p:nvSpPr>
              <p:cNvPr id="2" name="TextBox 1">
                <a:extLst>
                  <a:ext uri="{FF2B5EF4-FFF2-40B4-BE49-F238E27FC236}">
                    <a16:creationId xmlns:a16="http://schemas.microsoft.com/office/drawing/2014/main" id="{D8C939C7-D4BD-619F-6511-4A52A1307713}"/>
                  </a:ext>
                </a:extLst>
              </p:cNvPr>
              <p:cNvSpPr txBox="1">
                <a:spLocks noRot="1" noChangeAspect="1" noMove="1" noResize="1" noEditPoints="1" noAdjustHandles="1" noChangeArrowheads="1" noChangeShapeType="1" noTextEdit="1"/>
              </p:cNvSpPr>
              <p:nvPr/>
            </p:nvSpPr>
            <p:spPr>
              <a:xfrm>
                <a:off x="146372" y="1665427"/>
                <a:ext cx="8997628" cy="259750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3720DDE-4B18-00F3-C93D-7A8E7A47825F}"/>
                  </a:ext>
                </a:extLst>
              </p:cNvPr>
              <p:cNvSpPr txBox="1"/>
              <p:nvPr/>
            </p:nvSpPr>
            <p:spPr>
              <a:xfrm>
                <a:off x="5433353" y="90620"/>
                <a:ext cx="3625609" cy="507318"/>
              </a:xfrm>
              <a:prstGeom prst="rect">
                <a:avLst/>
              </a:prstGeom>
              <a:noFill/>
              <a:ln>
                <a:solidFill>
                  <a:srgbClr val="00206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𝛽</m:t>
                      </m:r>
                      <m:r>
                        <a:rPr lang="en-US" sz="1200" i="1" smtClean="0">
                          <a:latin typeface="Cambria Math" panose="02040503050406030204" pitchFamily="18" charset="0"/>
                        </a:rPr>
                        <m:t>=</m:t>
                      </m:r>
                      <m:func>
                        <m:funcPr>
                          <m:ctrlPr>
                            <a:rPr lang="en-US" sz="1200" i="1">
                              <a:latin typeface="Cambria Math" panose="02040503050406030204" pitchFamily="18" charset="0"/>
                            </a:rPr>
                          </m:ctrlPr>
                        </m:funcPr>
                        <m:fName>
                          <m:sSup>
                            <m:sSupPr>
                              <m:ctrlPr>
                                <a:rPr lang="en-US" sz="1200" i="1">
                                  <a:latin typeface="Cambria Math" panose="02040503050406030204" pitchFamily="18" charset="0"/>
                                </a:rPr>
                              </m:ctrlPr>
                            </m:sSupPr>
                            <m:e>
                              <m:r>
                                <m:rPr>
                                  <m:sty m:val="p"/>
                                </m:rPr>
                                <a:rPr lang="en-US" sz="1200">
                                  <a:latin typeface="Cambria Math" panose="02040503050406030204" pitchFamily="18" charset="0"/>
                                </a:rPr>
                                <m:t>tan</m:t>
                              </m:r>
                            </m:e>
                            <m:sup>
                              <m:r>
                                <a:rPr lang="en-US" sz="1200" i="1">
                                  <a:latin typeface="Cambria Math" panose="02040503050406030204" pitchFamily="18" charset="0"/>
                                </a:rPr>
                                <m:t>−1</m:t>
                              </m:r>
                            </m:sup>
                          </m:sSup>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r>
                                    <a:rPr lang="en-US" sz="1200" i="1">
                                      <a:latin typeface="Cambria Math" panose="02040503050406030204" pitchFamily="18" charset="0"/>
                                    </a:rPr>
                                    <m:t>𝒲</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cos</m:t>
                                      </m:r>
                                    </m:fName>
                                    <m:e>
                                      <m:r>
                                        <a:rPr lang="en-US" sz="1200" i="1">
                                          <a:latin typeface="Cambria Math" panose="02040503050406030204" pitchFamily="18" charset="0"/>
                                        </a:rPr>
                                        <m:t>𝜑</m:t>
                                      </m:r>
                                    </m:e>
                                  </m:func>
                                </m:num>
                                <m:den>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𝑑</m:t>
                                          </m:r>
                                        </m:e>
                                        <m:sub>
                                          <m:r>
                                            <a:rPr lang="en-US" sz="1200" i="1">
                                              <a:latin typeface="Cambria Math" panose="02040503050406030204" pitchFamily="18" charset="0"/>
                                            </a:rPr>
                                            <m:t>1</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𝑑</m:t>
                                          </m:r>
                                        </m:e>
                                        <m:sub>
                                          <m:r>
                                            <a:rPr lang="en-US" sz="1200" i="1">
                                              <a:latin typeface="Cambria Math" panose="02040503050406030204" pitchFamily="18" charset="0"/>
                                            </a:rPr>
                                            <m:t>2</m:t>
                                          </m:r>
                                        </m:sub>
                                      </m:sSub>
                                    </m:e>
                                  </m:d>
                                  <m:d>
                                    <m:dPr>
                                      <m:ctrlPr>
                                        <a:rPr lang="en-US" sz="1200" i="1">
                                          <a:latin typeface="Cambria Math" panose="02040503050406030204" pitchFamily="18" charset="0"/>
                                        </a:rPr>
                                      </m:ctrlPr>
                                    </m:dPr>
                                    <m:e>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sec</m:t>
                                          </m:r>
                                        </m:fName>
                                        <m:e>
                                          <m:r>
                                            <a:rPr lang="en-US" sz="1200" i="1">
                                              <a:latin typeface="Cambria Math" panose="02040503050406030204" pitchFamily="18" charset="0"/>
                                            </a:rPr>
                                            <m:t>𝜑</m:t>
                                          </m:r>
                                        </m:e>
                                      </m:func>
                                    </m:e>
                                  </m:d>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𝑑</m:t>
                                      </m:r>
                                    </m:e>
                                    <m:sub>
                                      <m:r>
                                        <a:rPr lang="en-US" sz="1200" i="1">
                                          <a:latin typeface="Cambria Math" panose="02040503050406030204" pitchFamily="18" charset="0"/>
                                        </a:rPr>
                                        <m:t>1</m:t>
                                      </m:r>
                                    </m:sub>
                                  </m:sSub>
                                  <m:r>
                                    <a:rPr lang="en-US" sz="1200" i="1">
                                      <a:latin typeface="Cambria Math" panose="02040503050406030204" pitchFamily="18" charset="0"/>
                                    </a:rPr>
                                    <m:t>−</m:t>
                                  </m:r>
                                  <m:r>
                                    <a:rPr lang="en-US" sz="1200" i="1">
                                      <a:latin typeface="Cambria Math" panose="02040503050406030204" pitchFamily="18" charset="0"/>
                                    </a:rPr>
                                    <m:t>𝒲</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sin</m:t>
                                      </m:r>
                                    </m:fName>
                                    <m:e>
                                      <m:r>
                                        <a:rPr lang="en-US" sz="1200" i="1">
                                          <a:latin typeface="Cambria Math" panose="02040503050406030204" pitchFamily="18" charset="0"/>
                                        </a:rPr>
                                        <m:t>𝜑</m:t>
                                      </m:r>
                                    </m:e>
                                  </m:func>
                                </m:den>
                              </m:f>
                            </m:e>
                          </m:d>
                        </m:e>
                      </m:func>
                    </m:oMath>
                  </m:oMathPara>
                </a14:m>
                <a:endParaRPr lang="en-US" sz="1200" dirty="0"/>
              </a:p>
            </p:txBody>
          </p:sp>
        </mc:Choice>
        <mc:Fallback xmlns="">
          <p:sp>
            <p:nvSpPr>
              <p:cNvPr id="19" name="TextBox 18">
                <a:extLst>
                  <a:ext uri="{FF2B5EF4-FFF2-40B4-BE49-F238E27FC236}">
                    <a16:creationId xmlns:a16="http://schemas.microsoft.com/office/drawing/2014/main" id="{23720DDE-4B18-00F3-C93D-7A8E7A47825F}"/>
                  </a:ext>
                </a:extLst>
              </p:cNvPr>
              <p:cNvSpPr txBox="1">
                <a:spLocks noRot="1" noChangeAspect="1" noMove="1" noResize="1" noEditPoints="1" noAdjustHandles="1" noChangeArrowheads="1" noChangeShapeType="1" noTextEdit="1"/>
              </p:cNvSpPr>
              <p:nvPr/>
            </p:nvSpPr>
            <p:spPr>
              <a:xfrm>
                <a:off x="5433353" y="90620"/>
                <a:ext cx="3625609" cy="507318"/>
              </a:xfrm>
              <a:prstGeom prst="rect">
                <a:avLst/>
              </a:prstGeom>
              <a:blipFill>
                <a:blip r:embed="rId3"/>
                <a:stretch>
                  <a:fillRect/>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5D854F2-AF4D-6406-3A8B-0DAFC6A9DE99}"/>
                  </a:ext>
                </a:extLst>
              </p:cNvPr>
              <p:cNvSpPr txBox="1"/>
              <p:nvPr/>
            </p:nvSpPr>
            <p:spPr>
              <a:xfrm>
                <a:off x="146371" y="90620"/>
                <a:ext cx="2429189" cy="276999"/>
              </a:xfrm>
              <a:prstGeom prst="rect">
                <a:avLst/>
              </a:prstGeom>
              <a:noFill/>
              <a:ln>
                <a:solidFill>
                  <a:srgbClr val="002060"/>
                </a:solidFill>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120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i="1">
                                  <a:latin typeface="Cambria Math" panose="02040503050406030204" pitchFamily="18" charset="0"/>
                                </a:rPr>
                                <m:t>𝑑</m:t>
                              </m:r>
                            </m:e>
                            <m:sub>
                              <m:r>
                                <a:rPr lang="en-US" sz="1200" b="0" i="1" smtClean="0">
                                  <a:latin typeface="Cambria Math" panose="02040503050406030204" pitchFamily="18" charset="0"/>
                                </a:rPr>
                                <m:t>2</m:t>
                              </m:r>
                            </m:sub>
                          </m:sSub>
                          <m:r>
                            <a:rPr lang="en-US" sz="1200" i="1">
                              <a:latin typeface="Cambria Math" panose="02040503050406030204" pitchFamily="18" charset="0"/>
                            </a:rPr>
                            <m:t>+</m:t>
                          </m:r>
                          <m:r>
                            <a:rPr lang="en-US" sz="1200" i="1">
                              <a:latin typeface="Cambria Math" panose="02040503050406030204" pitchFamily="18" charset="0"/>
                            </a:rPr>
                            <m:t>𝑎</m:t>
                          </m:r>
                        </m:e>
                      </m:d>
                      <m:r>
                        <a:rPr lang="en-US" sz="1200" i="1">
                          <a:latin typeface="Cambria Math" panose="02040503050406030204" pitchFamily="18" charset="0"/>
                        </a:rPr>
                        <m:t>=</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𝑑</m:t>
                              </m:r>
                            </m:e>
                            <m:sub>
                              <m:r>
                                <a:rPr lang="en-US" sz="1200" i="1">
                                  <a:latin typeface="Cambria Math" panose="02040503050406030204" pitchFamily="18" charset="0"/>
                                </a:rPr>
                                <m:t>1</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𝑑</m:t>
                              </m:r>
                            </m:e>
                            <m:sub>
                              <m:r>
                                <a:rPr lang="en-US" sz="1200" i="1">
                                  <a:latin typeface="Cambria Math" panose="02040503050406030204" pitchFamily="18" charset="0"/>
                                </a:rPr>
                                <m:t>2</m:t>
                              </m:r>
                            </m:sub>
                          </m:sSub>
                        </m:e>
                      </m:d>
                      <m:d>
                        <m:dPr>
                          <m:ctrlPr>
                            <a:rPr lang="en-US" sz="1200" i="1">
                              <a:latin typeface="Cambria Math" panose="02040503050406030204" pitchFamily="18" charset="0"/>
                            </a:rPr>
                          </m:ctrlPr>
                        </m:dPr>
                        <m:e>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sec</m:t>
                              </m:r>
                            </m:fName>
                            <m:e>
                              <m:r>
                                <a:rPr lang="en-US" sz="1200" i="1">
                                  <a:latin typeface="Cambria Math" panose="02040503050406030204" pitchFamily="18" charset="0"/>
                                </a:rPr>
                                <m:t>𝜑</m:t>
                              </m:r>
                            </m:e>
                          </m:func>
                        </m:e>
                      </m:d>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𝑑</m:t>
                          </m:r>
                        </m:e>
                        <m:sub>
                          <m:r>
                            <a:rPr lang="en-US" sz="1200" i="1">
                              <a:latin typeface="Cambria Math" panose="02040503050406030204" pitchFamily="18" charset="0"/>
                            </a:rPr>
                            <m:t>1</m:t>
                          </m:r>
                        </m:sub>
                      </m:sSub>
                    </m:oMath>
                  </m:oMathPara>
                </a14:m>
                <a:endParaRPr lang="en-US" sz="1200" dirty="0"/>
              </a:p>
            </p:txBody>
          </p:sp>
        </mc:Choice>
        <mc:Fallback xmlns="">
          <p:sp>
            <p:nvSpPr>
              <p:cNvPr id="25" name="TextBox 24">
                <a:extLst>
                  <a:ext uri="{FF2B5EF4-FFF2-40B4-BE49-F238E27FC236}">
                    <a16:creationId xmlns:a16="http://schemas.microsoft.com/office/drawing/2014/main" id="{A5D854F2-AF4D-6406-3A8B-0DAFC6A9DE99}"/>
                  </a:ext>
                </a:extLst>
              </p:cNvPr>
              <p:cNvSpPr txBox="1">
                <a:spLocks noRot="1" noChangeAspect="1" noMove="1" noResize="1" noEditPoints="1" noAdjustHandles="1" noChangeArrowheads="1" noChangeShapeType="1" noTextEdit="1"/>
              </p:cNvSpPr>
              <p:nvPr/>
            </p:nvSpPr>
            <p:spPr>
              <a:xfrm>
                <a:off x="146371" y="90620"/>
                <a:ext cx="2429189" cy="276999"/>
              </a:xfrm>
              <a:prstGeom prst="rect">
                <a:avLst/>
              </a:prstGeom>
              <a:blipFill>
                <a:blip r:embed="rId4"/>
                <a:stretch>
                  <a:fillRect/>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515D331-3FDB-BF69-96A8-6F7905C734AD}"/>
                  </a:ext>
                </a:extLst>
              </p:cNvPr>
              <p:cNvSpPr txBox="1"/>
              <p:nvPr/>
            </p:nvSpPr>
            <p:spPr>
              <a:xfrm>
                <a:off x="5249779" y="671165"/>
                <a:ext cx="1657479" cy="321114"/>
              </a:xfrm>
              <a:prstGeom prst="rect">
                <a:avLst/>
              </a:prstGeom>
              <a:noFill/>
              <a:ln>
                <a:solidFill>
                  <a:srgbClr val="00206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i="1">
                              <a:solidFill>
                                <a:schemeClr val="accent6">
                                  <a:lumMod val="75000"/>
                                </a:schemeClr>
                              </a:solidFill>
                              <a:latin typeface="Cambria Math" panose="02040503050406030204" pitchFamily="18" charset="0"/>
                            </a:rPr>
                          </m:ctrlPr>
                        </m:sSupPr>
                        <m:e>
                          <m:r>
                            <a:rPr lang="en-US" sz="1200" i="1">
                              <a:solidFill>
                                <a:schemeClr val="accent6">
                                  <a:lumMod val="75000"/>
                                </a:schemeClr>
                              </a:solidFill>
                              <a:latin typeface="Cambria Math" panose="02040503050406030204" pitchFamily="18" charset="0"/>
                            </a:rPr>
                            <m:t>𝑞</m:t>
                          </m:r>
                        </m:e>
                        <m:sup>
                          <m:r>
                            <a:rPr lang="en-US" sz="1200" i="1">
                              <a:solidFill>
                                <a:schemeClr val="accent6">
                                  <a:lumMod val="75000"/>
                                </a:schemeClr>
                              </a:solidFill>
                              <a:latin typeface="Cambria Math" panose="02040503050406030204" pitchFamily="18" charset="0"/>
                            </a:rPr>
                            <m:t>′</m:t>
                          </m:r>
                        </m:sup>
                      </m:sSup>
                      <m:r>
                        <a:rPr lang="en-US" sz="1200" i="1">
                          <a:latin typeface="Cambria Math" panose="02040503050406030204" pitchFamily="18" charset="0"/>
                        </a:rPr>
                        <m:t>=</m:t>
                      </m:r>
                      <m:rad>
                        <m:radPr>
                          <m:degHide m:val="on"/>
                          <m:ctrlPr>
                            <a:rPr lang="en-US" sz="1200" i="1">
                              <a:latin typeface="Cambria Math" panose="02040503050406030204" pitchFamily="18" charset="0"/>
                            </a:rPr>
                          </m:ctrlPr>
                        </m:radPr>
                        <m:deg/>
                        <m:e>
                          <m:sSup>
                            <m:sSupPr>
                              <m:ctrlPr>
                                <a:rPr lang="en-US" sz="1200" i="1">
                                  <a:solidFill>
                                    <a:srgbClr val="FF00FF"/>
                                  </a:solidFill>
                                  <a:latin typeface="Cambria Math" panose="02040503050406030204" pitchFamily="18" charset="0"/>
                                </a:rPr>
                              </m:ctrlPr>
                            </m:sSupPr>
                            <m:e>
                              <m:r>
                                <a:rPr lang="en-US" sz="1200" i="1">
                                  <a:solidFill>
                                    <a:srgbClr val="FF00FF"/>
                                  </a:solidFill>
                                  <a:latin typeface="Cambria Math" panose="02040503050406030204" pitchFamily="18" charset="0"/>
                                </a:rPr>
                                <m:t>𝒳</m:t>
                              </m:r>
                            </m:e>
                            <m:sup>
                              <m:r>
                                <a:rPr lang="en-US" sz="1200" i="1">
                                  <a:solidFill>
                                    <a:srgbClr val="FF00FF"/>
                                  </a:solidFill>
                                  <a:latin typeface="Cambria Math" panose="02040503050406030204" pitchFamily="18" charset="0"/>
                                </a:rPr>
                                <m:t>2</m:t>
                              </m:r>
                            </m:sup>
                          </m:sSup>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𝒲</m:t>
                              </m:r>
                            </m:e>
                            <m:sup>
                              <m:r>
                                <a:rPr lang="en-US" sz="1200" i="1">
                                  <a:latin typeface="Cambria Math" panose="02040503050406030204" pitchFamily="18" charset="0"/>
                                </a:rPr>
                                <m:t>2</m:t>
                              </m:r>
                            </m:sup>
                          </m:sSup>
                        </m:e>
                      </m:rad>
                    </m:oMath>
                  </m:oMathPara>
                </a14:m>
                <a:endParaRPr lang="en-US" sz="1200" dirty="0"/>
              </a:p>
            </p:txBody>
          </p:sp>
        </mc:Choice>
        <mc:Fallback xmlns="">
          <p:sp>
            <p:nvSpPr>
              <p:cNvPr id="26" name="TextBox 25">
                <a:extLst>
                  <a:ext uri="{FF2B5EF4-FFF2-40B4-BE49-F238E27FC236}">
                    <a16:creationId xmlns:a16="http://schemas.microsoft.com/office/drawing/2014/main" id="{6515D331-3FDB-BF69-96A8-6F7905C734AD}"/>
                  </a:ext>
                </a:extLst>
              </p:cNvPr>
              <p:cNvSpPr txBox="1">
                <a:spLocks noRot="1" noChangeAspect="1" noMove="1" noResize="1" noEditPoints="1" noAdjustHandles="1" noChangeArrowheads="1" noChangeShapeType="1" noTextEdit="1"/>
              </p:cNvSpPr>
              <p:nvPr/>
            </p:nvSpPr>
            <p:spPr>
              <a:xfrm>
                <a:off x="5249779" y="671165"/>
                <a:ext cx="1657479" cy="321114"/>
              </a:xfrm>
              <a:prstGeom prst="rect">
                <a:avLst/>
              </a:prstGeom>
              <a:blipFill>
                <a:blip r:embed="rId5"/>
                <a:stretch>
                  <a:fillRect/>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08AC071-CF39-133B-E1D9-C1141566F4E1}"/>
                  </a:ext>
                </a:extLst>
              </p:cNvPr>
              <p:cNvSpPr txBox="1"/>
              <p:nvPr/>
            </p:nvSpPr>
            <p:spPr>
              <a:xfrm>
                <a:off x="4040591" y="76080"/>
                <a:ext cx="1209188" cy="335861"/>
              </a:xfrm>
              <a:prstGeom prst="rect">
                <a:avLst/>
              </a:prstGeom>
              <a:noFill/>
              <a:ln>
                <a:solidFill>
                  <a:srgbClr val="00206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accent1"/>
                          </a:solidFill>
                          <a:latin typeface="Cambria Math" panose="02040503050406030204" pitchFamily="18" charset="0"/>
                        </a:rPr>
                        <m:t>𝑟</m:t>
                      </m:r>
                      <m:r>
                        <a:rPr lang="en-US" sz="1200" i="1">
                          <a:solidFill>
                            <a:schemeClr val="accent1"/>
                          </a:solidFill>
                          <a:latin typeface="Cambria Math" panose="02040503050406030204" pitchFamily="18" charset="0"/>
                        </a:rPr>
                        <m:t>=</m:t>
                      </m:r>
                      <m:rad>
                        <m:radPr>
                          <m:degHide m:val="on"/>
                          <m:ctrlPr>
                            <a:rPr lang="en-US" sz="1200" i="1">
                              <a:solidFill>
                                <a:schemeClr val="accent1"/>
                              </a:solidFill>
                              <a:latin typeface="Cambria Math" panose="02040503050406030204" pitchFamily="18" charset="0"/>
                            </a:rPr>
                          </m:ctrlPr>
                        </m:radPr>
                        <m:deg/>
                        <m:e>
                          <m:sSup>
                            <m:sSupPr>
                              <m:ctrlPr>
                                <a:rPr lang="en-US" sz="1200" i="1">
                                  <a:solidFill>
                                    <a:srgbClr val="ED0970"/>
                                  </a:solidFill>
                                  <a:latin typeface="Cambria Math" panose="02040503050406030204" pitchFamily="18" charset="0"/>
                                </a:rPr>
                              </m:ctrlPr>
                            </m:sSupPr>
                            <m:e>
                              <m:sSup>
                                <m:sSupPr>
                                  <m:ctrlPr>
                                    <a:rPr lang="en-US" sz="1200" b="0" i="1" smtClean="0">
                                      <a:solidFill>
                                        <a:srgbClr val="ED0970"/>
                                      </a:solidFill>
                                      <a:latin typeface="Cambria Math" panose="02040503050406030204" pitchFamily="18" charset="0"/>
                                    </a:rPr>
                                  </m:ctrlPr>
                                </m:sSupPr>
                                <m:e>
                                  <m:r>
                                    <a:rPr lang="en-US" sz="1200" b="0" i="1" smtClean="0">
                                      <a:solidFill>
                                        <a:srgbClr val="ED0970"/>
                                      </a:solidFill>
                                      <a:latin typeface="Cambria Math" panose="02040503050406030204" pitchFamily="18" charset="0"/>
                                    </a:rPr>
                                    <m:t>𝑟</m:t>
                                  </m:r>
                                </m:e>
                                <m:sup>
                                  <m:r>
                                    <a:rPr lang="en-US" sz="1200" b="0" i="1" smtClean="0">
                                      <a:solidFill>
                                        <a:srgbClr val="ED0970"/>
                                      </a:solidFill>
                                      <a:latin typeface="Cambria Math" panose="02040503050406030204" pitchFamily="18" charset="0"/>
                                    </a:rPr>
                                    <m:t>′</m:t>
                                  </m:r>
                                </m:sup>
                              </m:sSup>
                            </m:e>
                            <m:sup>
                              <m:r>
                                <a:rPr lang="en-US" sz="1200" i="1">
                                  <a:solidFill>
                                    <a:srgbClr val="ED0970"/>
                                  </a:solidFill>
                                  <a:latin typeface="Cambria Math" panose="02040503050406030204" pitchFamily="18" charset="0"/>
                                </a:rPr>
                                <m:t>2</m:t>
                              </m:r>
                            </m:sup>
                          </m:sSup>
                          <m:r>
                            <a:rPr lang="en-US" sz="1200" i="1">
                              <a:solidFill>
                                <a:schemeClr val="accent1"/>
                              </a:solidFill>
                              <a:latin typeface="Cambria Math" panose="02040503050406030204" pitchFamily="18" charset="0"/>
                            </a:rPr>
                            <m:t>+</m:t>
                          </m:r>
                          <m:sSup>
                            <m:sSupPr>
                              <m:ctrlPr>
                                <a:rPr lang="en-US" sz="1200" i="1">
                                  <a:solidFill>
                                    <a:srgbClr val="FF00FF"/>
                                  </a:solidFill>
                                  <a:latin typeface="Cambria Math" panose="02040503050406030204" pitchFamily="18" charset="0"/>
                                </a:rPr>
                              </m:ctrlPr>
                            </m:sSupPr>
                            <m:e>
                              <m:r>
                                <a:rPr lang="en-US" sz="1200" b="0" i="1" smtClean="0">
                                  <a:solidFill>
                                    <a:srgbClr val="FF00FF"/>
                                  </a:solidFill>
                                  <a:latin typeface="Cambria Math" panose="02040503050406030204" pitchFamily="18" charset="0"/>
                                </a:rPr>
                                <m:t>𝒳</m:t>
                              </m:r>
                            </m:e>
                            <m:sup>
                              <m:r>
                                <a:rPr lang="en-US" sz="1200" i="1">
                                  <a:solidFill>
                                    <a:srgbClr val="FF00FF"/>
                                  </a:solidFill>
                                  <a:latin typeface="Cambria Math" panose="02040503050406030204" pitchFamily="18" charset="0"/>
                                </a:rPr>
                                <m:t>2</m:t>
                              </m:r>
                            </m:sup>
                          </m:sSup>
                        </m:e>
                      </m:rad>
                    </m:oMath>
                  </m:oMathPara>
                </a14:m>
                <a:endParaRPr lang="en-US" sz="1200" dirty="0">
                  <a:solidFill>
                    <a:schemeClr val="accent1"/>
                  </a:solidFill>
                </a:endParaRPr>
              </a:p>
            </p:txBody>
          </p:sp>
        </mc:Choice>
        <mc:Fallback xmlns="">
          <p:sp>
            <p:nvSpPr>
              <p:cNvPr id="28" name="TextBox 27">
                <a:extLst>
                  <a:ext uri="{FF2B5EF4-FFF2-40B4-BE49-F238E27FC236}">
                    <a16:creationId xmlns:a16="http://schemas.microsoft.com/office/drawing/2014/main" id="{C08AC071-CF39-133B-E1D9-C1141566F4E1}"/>
                  </a:ext>
                </a:extLst>
              </p:cNvPr>
              <p:cNvSpPr txBox="1">
                <a:spLocks noRot="1" noChangeAspect="1" noMove="1" noResize="1" noEditPoints="1" noAdjustHandles="1" noChangeArrowheads="1" noChangeShapeType="1" noTextEdit="1"/>
              </p:cNvSpPr>
              <p:nvPr/>
            </p:nvSpPr>
            <p:spPr>
              <a:xfrm>
                <a:off x="4040591" y="76080"/>
                <a:ext cx="1209188" cy="335861"/>
              </a:xfrm>
              <a:prstGeom prst="rect">
                <a:avLst/>
              </a:prstGeom>
              <a:blipFill>
                <a:blip r:embed="rId6"/>
                <a:stretch>
                  <a:fillRect/>
                </a:stretch>
              </a:blipFill>
              <a:ln>
                <a:solidFill>
                  <a:srgbClr val="00206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2E05297-8BA5-A468-593C-CEC24BC1C195}"/>
                  </a:ext>
                </a:extLst>
              </p:cNvPr>
              <p:cNvSpPr txBox="1"/>
              <p:nvPr/>
            </p:nvSpPr>
            <p:spPr>
              <a:xfrm>
                <a:off x="138573" y="469315"/>
                <a:ext cx="4319128" cy="35984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solidFill>
                                <a:srgbClr val="ED0970"/>
                              </a:solidFill>
                              <a:latin typeface="Cambria Math" panose="02040503050406030204" pitchFamily="18" charset="0"/>
                            </a:rPr>
                          </m:ctrlPr>
                        </m:sSupPr>
                        <m:e>
                          <m:r>
                            <a:rPr lang="en-US" sz="1200" b="0" i="1" smtClean="0">
                              <a:solidFill>
                                <a:srgbClr val="ED0970"/>
                              </a:solidFill>
                              <a:latin typeface="Cambria Math" panose="02040503050406030204" pitchFamily="18" charset="0"/>
                            </a:rPr>
                            <m:t>𝑟</m:t>
                          </m:r>
                        </m:e>
                        <m:sup>
                          <m:r>
                            <a:rPr lang="en-US" sz="1200" b="0" i="1" smtClean="0">
                              <a:solidFill>
                                <a:srgbClr val="ED0970"/>
                              </a:solidFill>
                              <a:latin typeface="Cambria Math" panose="02040503050406030204" pitchFamily="18" charset="0"/>
                            </a:rPr>
                            <m:t>′</m:t>
                          </m:r>
                        </m:sup>
                      </m:sSup>
                      <m:r>
                        <a:rPr lang="en-US" sz="1200" b="0" i="1" smtClean="0">
                          <a:solidFill>
                            <a:srgbClr val="ED0970"/>
                          </a:solidFill>
                          <a:latin typeface="Cambria Math" panose="02040503050406030204" pitchFamily="18" charset="0"/>
                        </a:rPr>
                        <m:t>=</m:t>
                      </m:r>
                      <m:sSup>
                        <m:sSupPr>
                          <m:ctrlPr>
                            <a:rPr lang="en-US" sz="1200" b="0" i="1" smtClean="0">
                              <a:solidFill>
                                <a:srgbClr val="ED0970"/>
                              </a:solidFill>
                              <a:latin typeface="Cambria Math" panose="02040503050406030204" pitchFamily="18" charset="0"/>
                            </a:rPr>
                          </m:ctrlPr>
                        </m:sSupPr>
                        <m:e>
                          <m:d>
                            <m:dPr>
                              <m:begChr m:val="["/>
                              <m:endChr m:val="]"/>
                              <m:ctrlPr>
                                <a:rPr lang="en-US" sz="1200" b="0" i="1" smtClean="0">
                                  <a:solidFill>
                                    <a:srgbClr val="ED0970"/>
                                  </a:solidFill>
                                  <a:latin typeface="Cambria Math" panose="02040503050406030204" pitchFamily="18" charset="0"/>
                                </a:rPr>
                              </m:ctrlPr>
                            </m:dPr>
                            <m:e>
                              <m:sSup>
                                <m:sSupPr>
                                  <m:ctrlPr>
                                    <a:rPr lang="en-US" sz="1200" b="0" i="1" smtClean="0">
                                      <a:solidFill>
                                        <a:srgbClr val="ED0970"/>
                                      </a:solidFill>
                                      <a:latin typeface="Cambria Math" panose="02040503050406030204" pitchFamily="18" charset="0"/>
                                    </a:rPr>
                                  </m:ctrlPr>
                                </m:sSupPr>
                                <m:e>
                                  <m:d>
                                    <m:dPr>
                                      <m:ctrlPr>
                                        <a:rPr lang="en-US" sz="1200" b="0" i="1" smtClean="0">
                                          <a:solidFill>
                                            <a:srgbClr val="ED0970"/>
                                          </a:solidFill>
                                          <a:latin typeface="Cambria Math" panose="02040503050406030204" pitchFamily="18" charset="0"/>
                                        </a:rPr>
                                      </m:ctrlPr>
                                    </m:dPr>
                                    <m:e>
                                      <m:sSub>
                                        <m:sSubPr>
                                          <m:ctrlPr>
                                            <a:rPr lang="en-US" sz="1200" i="1">
                                              <a:solidFill>
                                                <a:srgbClr val="ED0970"/>
                                              </a:solidFill>
                                              <a:latin typeface="Cambria Math" panose="02040503050406030204" pitchFamily="18" charset="0"/>
                                            </a:rPr>
                                          </m:ctrlPr>
                                        </m:sSubPr>
                                        <m:e>
                                          <m:r>
                                            <a:rPr lang="en-US" sz="1200" i="1">
                                              <a:solidFill>
                                                <a:srgbClr val="ED0970"/>
                                              </a:solidFill>
                                              <a:latin typeface="Cambria Math" panose="02040503050406030204" pitchFamily="18" charset="0"/>
                                            </a:rPr>
                                            <m:t>𝑑</m:t>
                                          </m:r>
                                        </m:e>
                                        <m:sub>
                                          <m:r>
                                            <a:rPr lang="en-US" sz="1200" i="1">
                                              <a:solidFill>
                                                <a:srgbClr val="ED0970"/>
                                              </a:solidFill>
                                              <a:latin typeface="Cambria Math" panose="02040503050406030204" pitchFamily="18" charset="0"/>
                                            </a:rPr>
                                            <m:t>2</m:t>
                                          </m:r>
                                        </m:sub>
                                      </m:sSub>
                                      <m:r>
                                        <a:rPr lang="en-US" sz="1200" i="1">
                                          <a:solidFill>
                                            <a:srgbClr val="ED0970"/>
                                          </a:solidFill>
                                          <a:latin typeface="Cambria Math" panose="02040503050406030204" pitchFamily="18" charset="0"/>
                                        </a:rPr>
                                        <m:t>+</m:t>
                                      </m:r>
                                      <m:r>
                                        <a:rPr lang="en-US" sz="1200" i="1">
                                          <a:solidFill>
                                            <a:srgbClr val="ED0970"/>
                                          </a:solidFill>
                                          <a:latin typeface="Cambria Math" panose="02040503050406030204" pitchFamily="18" charset="0"/>
                                        </a:rPr>
                                        <m:t>𝑎</m:t>
                                      </m:r>
                                      <m:r>
                                        <a:rPr lang="en-US" sz="1200" i="1">
                                          <a:solidFill>
                                            <a:srgbClr val="ED0970"/>
                                          </a:solidFill>
                                          <a:latin typeface="Cambria Math" panose="02040503050406030204" pitchFamily="18" charset="0"/>
                                        </a:rPr>
                                        <m:t>−</m:t>
                                      </m:r>
                                      <m:r>
                                        <a:rPr lang="en-US" sz="1200" i="1">
                                          <a:latin typeface="Cambria Math" panose="02040503050406030204" pitchFamily="18" charset="0"/>
                                        </a:rPr>
                                        <m:t>𝒲</m:t>
                                      </m:r>
                                      <m:func>
                                        <m:funcPr>
                                          <m:ctrlPr>
                                            <a:rPr lang="en-US" sz="1200" i="1">
                                              <a:solidFill>
                                                <a:srgbClr val="ED0970"/>
                                              </a:solidFill>
                                              <a:latin typeface="Cambria Math" panose="02040503050406030204" pitchFamily="18" charset="0"/>
                                            </a:rPr>
                                          </m:ctrlPr>
                                        </m:funcPr>
                                        <m:fName>
                                          <m:r>
                                            <m:rPr>
                                              <m:sty m:val="p"/>
                                            </m:rPr>
                                            <a:rPr lang="en-US" sz="1200">
                                              <a:solidFill>
                                                <a:srgbClr val="ED0970"/>
                                              </a:solidFill>
                                              <a:latin typeface="Cambria Math" panose="02040503050406030204" pitchFamily="18" charset="0"/>
                                            </a:rPr>
                                            <m:t>sin</m:t>
                                          </m:r>
                                        </m:fName>
                                        <m:e>
                                          <m:r>
                                            <a:rPr lang="en-US" sz="1200" i="1">
                                              <a:solidFill>
                                                <a:srgbClr val="ED0970"/>
                                              </a:solidFill>
                                              <a:latin typeface="Cambria Math" panose="02040503050406030204" pitchFamily="18" charset="0"/>
                                            </a:rPr>
                                            <m:t>𝜑</m:t>
                                          </m:r>
                                        </m:e>
                                      </m:func>
                                    </m:e>
                                  </m:d>
                                </m:e>
                                <m:sup>
                                  <m:r>
                                    <a:rPr lang="en-US" sz="1200" b="0" i="1" smtClean="0">
                                      <a:solidFill>
                                        <a:srgbClr val="ED0970"/>
                                      </a:solidFill>
                                      <a:latin typeface="Cambria Math" panose="02040503050406030204" pitchFamily="18" charset="0"/>
                                    </a:rPr>
                                    <m:t>2</m:t>
                                  </m:r>
                                </m:sup>
                              </m:sSup>
                              <m:r>
                                <a:rPr lang="en-US" sz="1200" b="0" i="1" smtClean="0">
                                  <a:solidFill>
                                    <a:srgbClr val="ED0970"/>
                                  </a:solidFill>
                                  <a:latin typeface="Cambria Math" panose="02040503050406030204" pitchFamily="18" charset="0"/>
                                </a:rPr>
                                <m:t>+</m:t>
                              </m:r>
                              <m:sSup>
                                <m:sSupPr>
                                  <m:ctrlPr>
                                    <a:rPr lang="en-US" sz="1200" b="0" i="1" smtClean="0">
                                      <a:solidFill>
                                        <a:srgbClr val="ED0970"/>
                                      </a:solidFill>
                                      <a:latin typeface="Cambria Math" panose="02040503050406030204" pitchFamily="18" charset="0"/>
                                    </a:rPr>
                                  </m:ctrlPr>
                                </m:sSupPr>
                                <m:e>
                                  <m:d>
                                    <m:dPr>
                                      <m:ctrlPr>
                                        <a:rPr lang="en-US" sz="1200" b="0" i="1" smtClean="0">
                                          <a:solidFill>
                                            <a:srgbClr val="ED0970"/>
                                          </a:solidFill>
                                          <a:latin typeface="Cambria Math" panose="02040503050406030204" pitchFamily="18" charset="0"/>
                                        </a:rPr>
                                      </m:ctrlPr>
                                    </m:dPr>
                                    <m:e>
                                      <m:r>
                                        <a:rPr lang="en-US" sz="1200" i="1">
                                          <a:latin typeface="Cambria Math" panose="02040503050406030204" pitchFamily="18" charset="0"/>
                                        </a:rPr>
                                        <m:t>𝒲</m:t>
                                      </m:r>
                                      <m:func>
                                        <m:funcPr>
                                          <m:ctrlPr>
                                            <a:rPr lang="en-US" sz="1200" i="1">
                                              <a:solidFill>
                                                <a:srgbClr val="ED0970"/>
                                              </a:solidFill>
                                              <a:latin typeface="Cambria Math" panose="02040503050406030204" pitchFamily="18" charset="0"/>
                                            </a:rPr>
                                          </m:ctrlPr>
                                        </m:funcPr>
                                        <m:fName>
                                          <m:r>
                                            <m:rPr>
                                              <m:sty m:val="p"/>
                                            </m:rPr>
                                            <a:rPr lang="en-US" sz="1200">
                                              <a:solidFill>
                                                <a:srgbClr val="ED0970"/>
                                              </a:solidFill>
                                              <a:latin typeface="Cambria Math" panose="02040503050406030204" pitchFamily="18" charset="0"/>
                                            </a:rPr>
                                            <m:t>cos</m:t>
                                          </m:r>
                                        </m:fName>
                                        <m:e>
                                          <m:r>
                                            <a:rPr lang="en-US" sz="1200" i="1">
                                              <a:solidFill>
                                                <a:srgbClr val="ED0970"/>
                                              </a:solidFill>
                                              <a:latin typeface="Cambria Math" panose="02040503050406030204" pitchFamily="18" charset="0"/>
                                            </a:rPr>
                                            <m:t>𝜑</m:t>
                                          </m:r>
                                        </m:e>
                                      </m:func>
                                    </m:e>
                                  </m:d>
                                </m:e>
                                <m:sup>
                                  <m:r>
                                    <a:rPr lang="en-US" sz="1200" b="0" i="1" smtClean="0">
                                      <a:solidFill>
                                        <a:srgbClr val="ED0970"/>
                                      </a:solidFill>
                                      <a:latin typeface="Cambria Math" panose="02040503050406030204" pitchFamily="18" charset="0"/>
                                    </a:rPr>
                                    <m:t>2</m:t>
                                  </m:r>
                                </m:sup>
                              </m:sSup>
                            </m:e>
                          </m:d>
                        </m:e>
                        <m:sup>
                          <m:f>
                            <m:fPr>
                              <m:ctrlPr>
                                <a:rPr lang="en-US" sz="1200" b="0" i="1" smtClean="0">
                                  <a:solidFill>
                                    <a:srgbClr val="ED0970"/>
                                  </a:solidFill>
                                  <a:latin typeface="Cambria Math" panose="02040503050406030204" pitchFamily="18" charset="0"/>
                                </a:rPr>
                              </m:ctrlPr>
                            </m:fPr>
                            <m:num>
                              <m:r>
                                <a:rPr lang="en-US" sz="1200" b="0" i="1" smtClean="0">
                                  <a:solidFill>
                                    <a:srgbClr val="ED0970"/>
                                  </a:solidFill>
                                  <a:latin typeface="Cambria Math" panose="02040503050406030204" pitchFamily="18" charset="0"/>
                                </a:rPr>
                                <m:t>1</m:t>
                              </m:r>
                            </m:num>
                            <m:den>
                              <m:r>
                                <a:rPr lang="en-US" sz="1200" b="0" i="1" smtClean="0">
                                  <a:solidFill>
                                    <a:srgbClr val="ED0970"/>
                                  </a:solidFill>
                                  <a:latin typeface="Cambria Math" panose="02040503050406030204" pitchFamily="18" charset="0"/>
                                </a:rPr>
                                <m:t>2</m:t>
                              </m:r>
                            </m:den>
                          </m:f>
                        </m:sup>
                      </m:sSup>
                    </m:oMath>
                  </m:oMathPara>
                </a14:m>
                <a:endParaRPr lang="en-US" sz="1200" dirty="0">
                  <a:solidFill>
                    <a:srgbClr val="ED0970"/>
                  </a:solidFill>
                </a:endParaRPr>
              </a:p>
            </p:txBody>
          </p:sp>
        </mc:Choice>
        <mc:Fallback xmlns="">
          <p:sp>
            <p:nvSpPr>
              <p:cNvPr id="4" name="TextBox 3">
                <a:extLst>
                  <a:ext uri="{FF2B5EF4-FFF2-40B4-BE49-F238E27FC236}">
                    <a16:creationId xmlns:a16="http://schemas.microsoft.com/office/drawing/2014/main" id="{A2E05297-8BA5-A468-593C-CEC24BC1C195}"/>
                  </a:ext>
                </a:extLst>
              </p:cNvPr>
              <p:cNvSpPr txBox="1">
                <a:spLocks noRot="1" noChangeAspect="1" noMove="1" noResize="1" noEditPoints="1" noAdjustHandles="1" noChangeArrowheads="1" noChangeShapeType="1" noTextEdit="1"/>
              </p:cNvSpPr>
              <p:nvPr/>
            </p:nvSpPr>
            <p:spPr>
              <a:xfrm>
                <a:off x="138573" y="469315"/>
                <a:ext cx="4319128" cy="359842"/>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D95E2E8-579F-FEC5-FEFA-DF3BCCC1DDD8}"/>
                  </a:ext>
                </a:extLst>
              </p:cNvPr>
              <p:cNvSpPr txBox="1"/>
              <p:nvPr/>
            </p:nvSpPr>
            <p:spPr>
              <a:xfrm>
                <a:off x="7154255" y="649236"/>
                <a:ext cx="1887761" cy="27699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ℛ</m:t>
                      </m:r>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𝑑</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𝑑</m:t>
                              </m:r>
                            </m:e>
                            <m:sub>
                              <m:r>
                                <a:rPr lang="en-US" sz="1200" b="0" i="1" smtClean="0">
                                  <a:latin typeface="Cambria Math" panose="02040503050406030204" pitchFamily="18" charset="0"/>
                                </a:rPr>
                                <m:t>2</m:t>
                              </m:r>
                            </m:sub>
                          </m:sSub>
                        </m:e>
                      </m:d>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tan</m:t>
                          </m:r>
                        </m:fName>
                        <m:e>
                          <m:r>
                            <a:rPr lang="en-US" sz="1200" b="0" i="1" smtClean="0">
                              <a:latin typeface="Cambria Math" panose="02040503050406030204" pitchFamily="18" charset="0"/>
                            </a:rPr>
                            <m:t>𝜑</m:t>
                          </m:r>
                        </m:e>
                      </m:func>
                      <m:r>
                        <a:rPr lang="en-US" sz="1200" b="0" i="1" smtClean="0">
                          <a:latin typeface="Cambria Math" panose="02040503050406030204" pitchFamily="18" charset="0"/>
                        </a:rPr>
                        <m:t>−</m:t>
                      </m:r>
                      <m:r>
                        <a:rPr lang="en-US" sz="1200" b="0" i="1" smtClean="0">
                          <a:latin typeface="Cambria Math" panose="02040503050406030204" pitchFamily="18" charset="0"/>
                        </a:rPr>
                        <m:t>𝐶</m:t>
                      </m:r>
                    </m:oMath>
                  </m:oMathPara>
                </a14:m>
                <a:endParaRPr lang="en-US" sz="1200" dirty="0"/>
              </a:p>
            </p:txBody>
          </p:sp>
        </mc:Choice>
        <mc:Fallback xmlns="">
          <p:sp>
            <p:nvSpPr>
              <p:cNvPr id="7" name="TextBox 6">
                <a:extLst>
                  <a:ext uri="{FF2B5EF4-FFF2-40B4-BE49-F238E27FC236}">
                    <a16:creationId xmlns:a16="http://schemas.microsoft.com/office/drawing/2014/main" id="{8D95E2E8-579F-FEC5-FEFA-DF3BCCC1DDD8}"/>
                  </a:ext>
                </a:extLst>
              </p:cNvPr>
              <p:cNvSpPr txBox="1">
                <a:spLocks noRot="1" noChangeAspect="1" noMove="1" noResize="1" noEditPoints="1" noAdjustHandles="1" noChangeArrowheads="1" noChangeShapeType="1" noTextEdit="1"/>
              </p:cNvSpPr>
              <p:nvPr/>
            </p:nvSpPr>
            <p:spPr>
              <a:xfrm>
                <a:off x="7154255" y="649236"/>
                <a:ext cx="1887761" cy="276999"/>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D7A450-941A-0058-1616-36193687E8AE}"/>
                  </a:ext>
                </a:extLst>
              </p:cNvPr>
              <p:cNvSpPr txBox="1"/>
              <p:nvPr/>
            </p:nvSpPr>
            <p:spPr>
              <a:xfrm>
                <a:off x="2635007" y="83725"/>
                <a:ext cx="1144513" cy="276999"/>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𝒲</m:t>
                      </m:r>
                      <m:r>
                        <a:rPr lang="en-US" sz="1200" b="0" i="1" smtClean="0">
                          <a:latin typeface="Cambria Math" panose="02040503050406030204" pitchFamily="18" charset="0"/>
                        </a:rPr>
                        <m:t>=(</m:t>
                      </m:r>
                      <m:r>
                        <a:rPr lang="en-US" sz="1200" i="1">
                          <a:solidFill>
                            <a:srgbClr val="00B0F0"/>
                          </a:solidFill>
                          <a:latin typeface="Cambria Math" panose="02040503050406030204" pitchFamily="18" charset="0"/>
                        </a:rPr>
                        <m:t>𝒴</m:t>
                      </m:r>
                      <m:r>
                        <a:rPr lang="en-US" sz="1200" i="1">
                          <a:latin typeface="Cambria Math" panose="02040503050406030204" pitchFamily="18" charset="0"/>
                        </a:rPr>
                        <m:t>+</m:t>
                      </m:r>
                      <m:r>
                        <a:rPr lang="en-US" sz="1200" i="1">
                          <a:latin typeface="Cambria Math" panose="02040503050406030204" pitchFamily="18" charset="0"/>
                        </a:rPr>
                        <m:t>ℛ</m:t>
                      </m:r>
                      <m:r>
                        <a:rPr lang="en-US" sz="1200" i="1">
                          <a:latin typeface="Cambria Math" panose="02040503050406030204" pitchFamily="18" charset="0"/>
                        </a:rPr>
                        <m:t>)</m:t>
                      </m:r>
                    </m:oMath>
                  </m:oMathPara>
                </a14:m>
                <a:endParaRPr lang="en-US" sz="1200" dirty="0"/>
              </a:p>
            </p:txBody>
          </p:sp>
        </mc:Choice>
        <mc:Fallback xmlns="">
          <p:sp>
            <p:nvSpPr>
              <p:cNvPr id="9" name="TextBox 8">
                <a:extLst>
                  <a:ext uri="{FF2B5EF4-FFF2-40B4-BE49-F238E27FC236}">
                    <a16:creationId xmlns:a16="http://schemas.microsoft.com/office/drawing/2014/main" id="{46D7A450-941A-0058-1616-36193687E8AE}"/>
                  </a:ext>
                </a:extLst>
              </p:cNvPr>
              <p:cNvSpPr txBox="1">
                <a:spLocks noRot="1" noChangeAspect="1" noMove="1" noResize="1" noEditPoints="1" noAdjustHandles="1" noChangeArrowheads="1" noChangeShapeType="1" noTextEdit="1"/>
              </p:cNvSpPr>
              <p:nvPr/>
            </p:nvSpPr>
            <p:spPr>
              <a:xfrm>
                <a:off x="2635007" y="83725"/>
                <a:ext cx="1144513" cy="276999"/>
              </a:xfrm>
              <a:prstGeom prst="rect">
                <a:avLst/>
              </a:prstGeom>
              <a:blipFill>
                <a:blip r:embed="rId9"/>
                <a:stretch>
                  <a:fillRect b="-638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1F86F23-1977-27BE-E482-7F4E42D011AF}"/>
                  </a:ext>
                </a:extLst>
              </p:cNvPr>
              <p:cNvSpPr txBox="1"/>
              <p:nvPr/>
            </p:nvSpPr>
            <p:spPr>
              <a:xfrm>
                <a:off x="284282" y="4634959"/>
                <a:ext cx="8818631" cy="881460"/>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borderBox>
                        <m:borderBoxPr>
                          <m:ctrlPr>
                            <a:rPr lang="en-US" sz="1400" i="1">
                              <a:latin typeface="Cambria Math" panose="02040503050406030204" pitchFamily="18" charset="0"/>
                              <a:ea typeface="Cambria Math" panose="02040503050406030204" pitchFamily="18" charset="0"/>
                            </a:rPr>
                          </m:ctrlPr>
                        </m:borderBoxPr>
                        <m:e>
                          <m:r>
                            <a:rPr lang="en-US" sz="1400" b="0" i="1" smtClean="0">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2</m:t>
                              </m:r>
                            </m:den>
                          </m:f>
                          <m:func>
                            <m:funcPr>
                              <m:ctrlPr>
                                <a:rPr lang="en-US" sz="1400" i="1">
                                  <a:latin typeface="Cambria Math" panose="02040503050406030204" pitchFamily="18" charset="0"/>
                                </a:rPr>
                              </m:ctrlPr>
                            </m:funcPr>
                            <m:fName>
                              <m:r>
                                <a:rPr lang="en-US" sz="1400" b="0" i="1" smtClean="0">
                                  <a:latin typeface="Cambria Math" panose="02040503050406030204" pitchFamily="18" charset="0"/>
                                </a:rPr>
                                <m:t>𝑐𝑜</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𝑠</m:t>
                                  </m:r>
                                </m:e>
                                <m:sup>
                                  <m:r>
                                    <a:rPr lang="en-US" sz="1400" b="0" i="1" smtClean="0">
                                      <a:latin typeface="Cambria Math" panose="02040503050406030204" pitchFamily="18" charset="0"/>
                                    </a:rPr>
                                    <m:t>−1</m:t>
                                  </m:r>
                                </m:sup>
                              </m:sSup>
                            </m:fName>
                            <m:e>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i="1">
                                                  <a:latin typeface="Cambria Math" panose="02040503050406030204" pitchFamily="18" charset="0"/>
                                                </a:rPr>
                                                <m:t>2</m:t>
                                              </m:r>
                                            </m:sub>
                                          </m:sSub>
                                        </m:e>
                                      </m:d>
                                      <m:d>
                                        <m:dPr>
                                          <m:ctrlPr>
                                            <a:rPr lang="en-US" sz="1400" i="1">
                                              <a:latin typeface="Cambria Math" panose="02040503050406030204" pitchFamily="18" charset="0"/>
                                            </a:rPr>
                                          </m:ctrlPr>
                                        </m:dPr>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sec</m:t>
                                              </m:r>
                                            </m:fName>
                                            <m:e>
                                              <m:r>
                                                <a:rPr lang="en-US" sz="1400" i="1">
                                                  <a:latin typeface="Cambria Math" panose="02040503050406030204" pitchFamily="18" charset="0"/>
                                                </a:rPr>
                                                <m:t>𝜑</m:t>
                                              </m:r>
                                            </m:e>
                                          </m:func>
                                        </m:e>
                                      </m:d>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i="1">
                                              <a:latin typeface="Cambria Math" panose="02040503050406030204" pitchFamily="18" charset="0"/>
                                            </a:rPr>
                                            <m:t>1</m:t>
                                          </m:r>
                                        </m:sub>
                                      </m:sSub>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i="1">
                                              <a:solidFill>
                                                <a:srgbClr val="00B0F0"/>
                                              </a:solidFill>
                                              <a:latin typeface="Cambria Math" panose="02040503050406030204" pitchFamily="18" charset="0"/>
                                            </a:rPr>
                                            <m:t>𝒴</m:t>
                                          </m:r>
                                          <m:r>
                                            <a:rPr lang="en-US" sz="1400" i="1">
                                              <a:solidFill>
                                                <a:srgbClr val="00B0F0"/>
                                              </a:solidFill>
                                              <a:latin typeface="Cambria Math" panose="02040503050406030204" pitchFamily="18" charset="0"/>
                                            </a:rPr>
                                            <m:t>+0.5</m:t>
                                          </m:r>
                                        </m:e>
                                      </m:d>
                                      <m:r>
                                        <a:rPr lang="en-US" sz="1400" i="1">
                                          <a:latin typeface="Cambria Math" panose="02040503050406030204" pitchFamily="18" charset="0"/>
                                        </a:rPr>
                                        <m:t>+</m:t>
                                      </m:r>
                                      <m:r>
                                        <a:rPr lang="en-US" sz="1400" i="1">
                                          <a:latin typeface="Cambria Math" panose="02040503050406030204" pitchFamily="18" charset="0"/>
                                        </a:rPr>
                                        <m:t>ℛ</m:t>
                                      </m:r>
                                      <m:r>
                                        <a:rPr lang="en-US" sz="1400" i="1">
                                          <a:latin typeface="Cambria Math" panose="02040503050406030204" pitchFamily="18" charset="0"/>
                                        </a:rPr>
                                        <m:t>)</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sin</m:t>
                                          </m:r>
                                        </m:fName>
                                        <m:e>
                                          <m:r>
                                            <a:rPr lang="en-US" sz="1400" i="1">
                                              <a:latin typeface="Cambria Math" panose="02040503050406030204" pitchFamily="18" charset="0"/>
                                            </a:rPr>
                                            <m:t>𝜑</m:t>
                                          </m:r>
                                        </m:e>
                                      </m:func>
                                    </m:num>
                                    <m:den>
                                      <m:rad>
                                        <m:radPr>
                                          <m:degHide m:val="on"/>
                                          <m:ctrlPr>
                                            <a:rPr lang="en-US" sz="1400" i="1">
                                              <a:latin typeface="Cambria Math" panose="02040503050406030204" pitchFamily="18" charset="0"/>
                                            </a:rPr>
                                          </m:ctrlPr>
                                        </m:radPr>
                                        <m:deg/>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i="1">
                                                              <a:latin typeface="Cambria Math" panose="02040503050406030204" pitchFamily="18" charset="0"/>
                                                            </a:rPr>
                                                            <m:t>2</m:t>
                                                          </m:r>
                                                        </m:sub>
                                                      </m:sSub>
                                                    </m:e>
                                                  </m:d>
                                                  <m:d>
                                                    <m:dPr>
                                                      <m:ctrlPr>
                                                        <a:rPr lang="en-US" sz="1400" i="1">
                                                          <a:latin typeface="Cambria Math" panose="02040503050406030204" pitchFamily="18" charset="0"/>
                                                        </a:rPr>
                                                      </m:ctrlPr>
                                                    </m:dPr>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sec</m:t>
                                                          </m:r>
                                                        </m:fName>
                                                        <m:e>
                                                          <m:r>
                                                            <a:rPr lang="en-US" sz="1400" i="1">
                                                              <a:latin typeface="Cambria Math" panose="02040503050406030204" pitchFamily="18" charset="0"/>
                                                            </a:rPr>
                                                            <m:t>𝜑</m:t>
                                                          </m:r>
                                                        </m:e>
                                                      </m:func>
                                                    </m:e>
                                                  </m:d>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i="1">
                                                          <a:latin typeface="Cambria Math" panose="02040503050406030204" pitchFamily="18" charset="0"/>
                                                        </a:rPr>
                                                        <m:t>1</m:t>
                                                      </m:r>
                                                    </m:sub>
                                                  </m:sSub>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i="1">
                                                          <a:solidFill>
                                                            <a:srgbClr val="00B0F0"/>
                                                          </a:solidFill>
                                                          <a:latin typeface="Cambria Math" panose="02040503050406030204" pitchFamily="18" charset="0"/>
                                                        </a:rPr>
                                                        <m:t>𝒴</m:t>
                                                      </m:r>
                                                      <m:r>
                                                        <a:rPr lang="en-US" sz="1400" i="1">
                                                          <a:solidFill>
                                                            <a:srgbClr val="00B0F0"/>
                                                          </a:solidFill>
                                                          <a:latin typeface="Cambria Math" panose="02040503050406030204" pitchFamily="18" charset="0"/>
                                                        </a:rPr>
                                                        <m:t>+0.5</m:t>
                                                      </m:r>
                                                    </m:e>
                                                  </m:d>
                                                  <m:r>
                                                    <a:rPr lang="en-US" sz="1400" i="1">
                                                      <a:latin typeface="Cambria Math" panose="02040503050406030204" pitchFamily="18" charset="0"/>
                                                    </a:rPr>
                                                    <m:t>+</m:t>
                                                  </m:r>
                                                  <m:r>
                                                    <a:rPr lang="en-US" sz="1400" i="1">
                                                      <a:latin typeface="Cambria Math" panose="02040503050406030204" pitchFamily="18" charset="0"/>
                                                    </a:rPr>
                                                    <m:t>ℛ</m:t>
                                                  </m:r>
                                                  <m:r>
                                                    <a:rPr lang="en-US" sz="1400" i="1">
                                                      <a:latin typeface="Cambria Math" panose="02040503050406030204" pitchFamily="18" charset="0"/>
                                                    </a:rPr>
                                                    <m:t>)</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sin</m:t>
                                                      </m:r>
                                                    </m:fName>
                                                    <m:e>
                                                      <m:r>
                                                        <a:rPr lang="en-US" sz="1400" i="1">
                                                          <a:latin typeface="Cambria Math" panose="02040503050406030204" pitchFamily="18" charset="0"/>
                                                        </a:rPr>
                                                        <m:t>𝜑</m:t>
                                                      </m:r>
                                                    </m:e>
                                                  </m:func>
                                                </m:e>
                                              </m:d>
                                            </m:e>
                                            <m:sup>
                                              <m:r>
                                                <a:rPr lang="en-US" sz="1400" i="1">
                                                  <a:latin typeface="Cambria Math" panose="02040503050406030204" pitchFamily="18" charset="0"/>
                                                </a:rPr>
                                                <m:t>2</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i="1">
                                                          <a:solidFill>
                                                            <a:srgbClr val="00B0F0"/>
                                                          </a:solidFill>
                                                          <a:latin typeface="Cambria Math" panose="02040503050406030204" pitchFamily="18" charset="0"/>
                                                        </a:rPr>
                                                        <m:t>𝒴</m:t>
                                                      </m:r>
                                                      <m:r>
                                                        <a:rPr lang="en-US" sz="1400" i="1">
                                                          <a:solidFill>
                                                            <a:srgbClr val="00B0F0"/>
                                                          </a:solidFill>
                                                          <a:latin typeface="Cambria Math" panose="02040503050406030204" pitchFamily="18" charset="0"/>
                                                        </a:rPr>
                                                        <m:t>+0.5</m:t>
                                                      </m:r>
                                                    </m:e>
                                                  </m:d>
                                                  <m:r>
                                                    <a:rPr lang="en-US" sz="1400" i="1">
                                                      <a:latin typeface="Cambria Math" panose="02040503050406030204" pitchFamily="18" charset="0"/>
                                                    </a:rPr>
                                                    <m:t>+</m:t>
                                                  </m:r>
                                                  <m:r>
                                                    <a:rPr lang="en-US" sz="1400" i="1">
                                                      <a:latin typeface="Cambria Math" panose="02040503050406030204" pitchFamily="18" charset="0"/>
                                                    </a:rPr>
                                                    <m:t>ℛ</m:t>
                                                  </m:r>
                                                  <m:r>
                                                    <a:rPr lang="en-US" sz="1400" i="1">
                                                      <a:latin typeface="Cambria Math" panose="02040503050406030204" pitchFamily="18" charset="0"/>
                                                    </a:rPr>
                                                    <m:t>)</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cos</m:t>
                                                      </m:r>
                                                    </m:fName>
                                                    <m:e>
                                                      <m:r>
                                                        <a:rPr lang="en-US" sz="1400" i="1">
                                                          <a:latin typeface="Cambria Math" panose="02040503050406030204" pitchFamily="18" charset="0"/>
                                                        </a:rPr>
                                                        <m:t>𝜑</m:t>
                                                      </m:r>
                                                    </m:e>
                                                  </m:func>
                                                </m:e>
                                              </m:d>
                                            </m:e>
                                            <m:sup>
                                              <m:r>
                                                <a:rPr lang="en-US" sz="1400" i="1">
                                                  <a:latin typeface="Cambria Math" panose="02040503050406030204" pitchFamily="18" charset="0"/>
                                                </a:rPr>
                                                <m:t>2</m:t>
                                              </m:r>
                                            </m:sup>
                                          </m:sSup>
                                          <m:r>
                                            <a:rPr lang="en-US" sz="1400" i="1">
                                              <a:latin typeface="Cambria Math" panose="02040503050406030204" pitchFamily="18" charset="0"/>
                                            </a:rPr>
                                            <m:t>+</m:t>
                                          </m:r>
                                          <m:sSup>
                                            <m:sSupPr>
                                              <m:ctrlPr>
                                                <a:rPr lang="en-US" sz="1400" i="1">
                                                  <a:solidFill>
                                                    <a:srgbClr val="FF00FF"/>
                                                  </a:solidFill>
                                                  <a:latin typeface="Cambria Math" panose="02040503050406030204" pitchFamily="18" charset="0"/>
                                                </a:rPr>
                                              </m:ctrlPr>
                                            </m:sSupPr>
                                            <m:e>
                                              <m:d>
                                                <m:dPr>
                                                  <m:ctrlPr>
                                                    <a:rPr lang="en-US" sz="1400" i="1">
                                                      <a:latin typeface="Cambria Math" panose="02040503050406030204" pitchFamily="18" charset="0"/>
                                                    </a:rPr>
                                                  </m:ctrlPr>
                                                </m:dPr>
                                                <m:e>
                                                  <m:r>
                                                    <a:rPr lang="en-US" sz="1400" i="1">
                                                      <a:solidFill>
                                                        <a:srgbClr val="FF00FF"/>
                                                      </a:solidFill>
                                                      <a:latin typeface="Cambria Math" panose="02040503050406030204" pitchFamily="18" charset="0"/>
                                                    </a:rPr>
                                                    <m:t>𝒳</m:t>
                                                  </m:r>
                                                  <m:r>
                                                    <a:rPr lang="en-US" sz="1400" i="1">
                                                      <a:solidFill>
                                                        <a:srgbClr val="FF00FF"/>
                                                      </a:solidFill>
                                                      <a:latin typeface="Cambria Math" panose="02040503050406030204" pitchFamily="18" charset="0"/>
                                                    </a:rPr>
                                                    <m:t>+0.5</m:t>
                                                  </m:r>
                                                </m:e>
                                              </m:d>
                                            </m:e>
                                            <m:sup>
                                              <m:r>
                                                <a:rPr lang="en-US" sz="1400" i="1">
                                                  <a:latin typeface="Cambria Math" panose="02040503050406030204" pitchFamily="18" charset="0"/>
                                                </a:rPr>
                                                <m:t>2</m:t>
                                              </m:r>
                                            </m:sup>
                                          </m:sSup>
                                        </m:e>
                                      </m:rad>
                                    </m:den>
                                  </m:f>
                                </m:e>
                              </m:d>
                            </m:e>
                          </m:func>
                        </m:e>
                      </m:borderBox>
                    </m:oMath>
                  </m:oMathPara>
                </a14:m>
                <a:endParaRPr lang="en-US" sz="1400" dirty="0"/>
              </a:p>
            </p:txBody>
          </p:sp>
        </mc:Choice>
        <mc:Fallback xmlns="">
          <p:sp>
            <p:nvSpPr>
              <p:cNvPr id="10" name="TextBox 9">
                <a:extLst>
                  <a:ext uri="{FF2B5EF4-FFF2-40B4-BE49-F238E27FC236}">
                    <a16:creationId xmlns:a16="http://schemas.microsoft.com/office/drawing/2014/main" id="{61F86F23-1977-27BE-E482-7F4E42D011AF}"/>
                  </a:ext>
                </a:extLst>
              </p:cNvPr>
              <p:cNvSpPr txBox="1">
                <a:spLocks noRot="1" noChangeAspect="1" noMove="1" noResize="1" noEditPoints="1" noAdjustHandles="1" noChangeArrowheads="1" noChangeShapeType="1" noTextEdit="1"/>
              </p:cNvSpPr>
              <p:nvPr/>
            </p:nvSpPr>
            <p:spPr>
              <a:xfrm>
                <a:off x="284282" y="4634959"/>
                <a:ext cx="8818631" cy="88146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6FE9547-770F-FDC6-950D-E0D1F2D86510}"/>
                  </a:ext>
                </a:extLst>
              </p:cNvPr>
              <p:cNvSpPr txBox="1"/>
              <p:nvPr/>
            </p:nvSpPr>
            <p:spPr>
              <a:xfrm>
                <a:off x="3143233" y="5737803"/>
                <a:ext cx="5959680" cy="837858"/>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𝜑</m:t>
                          </m:r>
                          <m:r>
                            <a:rPr lang="en-US" sz="1600" b="0" i="1" smtClean="0">
                              <a:latin typeface="Cambria Math" panose="02040503050406030204" pitchFamily="18" charset="0"/>
                              <a:ea typeface="Cambria Math" panose="02040503050406030204" pitchFamily="18" charset="0"/>
                            </a:rPr>
                            <m:t>=0</m:t>
                          </m:r>
                        </m:e>
                      </m:d>
                      <m:r>
                        <a:rPr lang="en-US" sz="1600" i="1">
                          <a:latin typeface="Cambria Math" panose="02040503050406030204" pitchFamily="18" charset="0"/>
                          <a:ea typeface="Cambria Math" panose="02040503050406030204" pitchFamily="18" charset="0"/>
                        </a:rPr>
                        <m:t>⇒</m:t>
                      </m:r>
                      <m:borderBox>
                        <m:borderBoxPr>
                          <m:ctrlPr>
                            <a:rPr lang="en-US" sz="1600" i="1">
                              <a:latin typeface="Cambria Math" panose="02040503050406030204" pitchFamily="18" charset="0"/>
                              <a:ea typeface="Cambria Math" panose="02040503050406030204" pitchFamily="18" charset="0"/>
                            </a:rPr>
                          </m:ctrlPr>
                        </m:borderBoxPr>
                        <m:e>
                          <m:r>
                            <a:rPr lang="en-US" sz="1600" b="0" i="1" smtClean="0">
                              <a:latin typeface="Cambria Math" panose="02040503050406030204" pitchFamily="18" charset="0"/>
                              <a:ea typeface="Cambria Math" panose="02040503050406030204" pitchFamily="18" charset="0"/>
                            </a:rPr>
                            <m:t>𝜃</m:t>
                          </m:r>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func>
                            <m:funcPr>
                              <m:ctrlPr>
                                <a:rPr lang="en-US" sz="1600" i="1">
                                  <a:latin typeface="Cambria Math" panose="02040503050406030204" pitchFamily="18" charset="0"/>
                                </a:rPr>
                              </m:ctrlPr>
                            </m:funcPr>
                            <m:fName>
                              <m:r>
                                <a:rPr lang="en-US" sz="1600" b="0" i="1" smtClean="0">
                                  <a:latin typeface="Cambria Math" panose="02040503050406030204" pitchFamily="18" charset="0"/>
                                </a:rPr>
                                <m:t>𝑐𝑜</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−1</m:t>
                                  </m:r>
                                </m:sup>
                              </m:sSup>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2</m:t>
                                          </m:r>
                                        </m:sub>
                                      </m:sSub>
                                    </m:num>
                                    <m:den>
                                      <m:rad>
                                        <m:radPr>
                                          <m:degHide m:val="on"/>
                                          <m:ctrlPr>
                                            <a:rPr lang="en-US" sz="1600" i="1">
                                              <a:latin typeface="Cambria Math" panose="02040503050406030204" pitchFamily="18" charset="0"/>
                                            </a:rPr>
                                          </m:ctrlPr>
                                        </m:radPr>
                                        <m:deg/>
                                        <m:e>
                                          <m:sSubSup>
                                            <m:sSubSupPr>
                                              <m:ctrlPr>
                                                <a:rPr lang="en-US" sz="1600" i="1">
                                                  <a:latin typeface="Cambria Math" panose="02040503050406030204" pitchFamily="18" charset="0"/>
                                                </a:rPr>
                                              </m:ctrlPr>
                                            </m:sSubSupPr>
                                            <m:e>
                                              <m:r>
                                                <a:rPr lang="en-US" sz="1600" i="1">
                                                  <a:latin typeface="Cambria Math" panose="02040503050406030204" pitchFamily="18" charset="0"/>
                                                </a:rPr>
                                                <m:t>𝑑</m:t>
                                              </m:r>
                                            </m:e>
                                            <m:sub>
                                              <m:r>
                                                <a:rPr lang="en-US" sz="1600" i="1">
                                                  <a:latin typeface="Cambria Math" panose="02040503050406030204" pitchFamily="18" charset="0"/>
                                                </a:rPr>
                                                <m:t>2</m:t>
                                              </m:r>
                                            </m:sub>
                                            <m:sup>
                                              <m:r>
                                                <a:rPr lang="en-US" sz="1600" i="1">
                                                  <a:latin typeface="Cambria Math" panose="02040503050406030204" pitchFamily="18" charset="0"/>
                                                </a:rPr>
                                                <m:t>2</m:t>
                                              </m:r>
                                            </m:sup>
                                          </m:sSub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solidFill>
                                                        <a:srgbClr val="00B0F0"/>
                                                      </a:solidFill>
                                                      <a:latin typeface="Cambria Math" panose="02040503050406030204" pitchFamily="18" charset="0"/>
                                                    </a:rPr>
                                                    <m:t>𝒴</m:t>
                                                  </m:r>
                                                  <m:r>
                                                    <a:rPr lang="en-US" sz="1600" i="1">
                                                      <a:solidFill>
                                                        <a:srgbClr val="00B0F0"/>
                                                      </a:solidFill>
                                                      <a:latin typeface="Cambria Math" panose="02040503050406030204" pitchFamily="18" charset="0"/>
                                                    </a:rPr>
                                                    <m:t>+0.5</m:t>
                                                  </m:r>
                                                </m:e>
                                              </m:d>
                                              <m:r>
                                                <a:rPr lang="en-US" sz="1600" i="1">
                                                  <a:latin typeface="Cambria Math" panose="02040503050406030204" pitchFamily="18" charset="0"/>
                                                </a:rPr>
                                                <m:t>−</m:t>
                                              </m:r>
                                              <m:r>
                                                <a:rPr lang="en-US" sz="1600" i="1">
                                                  <a:latin typeface="Cambria Math" panose="02040503050406030204" pitchFamily="18" charset="0"/>
                                                </a:rPr>
                                                <m:t>𝐶</m:t>
                                              </m:r>
                                              <m:r>
                                                <a:rPr lang="en-US" sz="1600" i="1">
                                                  <a:latin typeface="Cambria Math" panose="02040503050406030204" pitchFamily="18" charset="0"/>
                                                </a:rPr>
                                                <m:t>)</m:t>
                                              </m:r>
                                            </m:e>
                                            <m:sup>
                                              <m:r>
                                                <a:rPr lang="en-US" sz="1600" i="1">
                                                  <a:latin typeface="Cambria Math" panose="02040503050406030204" pitchFamily="18" charset="0"/>
                                                </a:rPr>
                                                <m:t>2</m:t>
                                              </m:r>
                                            </m:sup>
                                          </m:sSup>
                                          <m:r>
                                            <a:rPr lang="en-US" sz="1600" i="1">
                                              <a:latin typeface="Cambria Math" panose="02040503050406030204" pitchFamily="18" charset="0"/>
                                            </a:rPr>
                                            <m:t>+</m:t>
                                          </m:r>
                                          <m:sSup>
                                            <m:sSupPr>
                                              <m:ctrlPr>
                                                <a:rPr lang="en-US" sz="1600" i="1">
                                                  <a:solidFill>
                                                    <a:srgbClr val="FF00FF"/>
                                                  </a:solidFill>
                                                  <a:latin typeface="Cambria Math" panose="02040503050406030204" pitchFamily="18" charset="0"/>
                                                </a:rPr>
                                              </m:ctrlPr>
                                            </m:sSupPr>
                                            <m:e>
                                              <m:d>
                                                <m:dPr>
                                                  <m:ctrlPr>
                                                    <a:rPr lang="en-US" sz="1600" i="1">
                                                      <a:latin typeface="Cambria Math" panose="02040503050406030204" pitchFamily="18" charset="0"/>
                                                    </a:rPr>
                                                  </m:ctrlPr>
                                                </m:dPr>
                                                <m:e>
                                                  <m:r>
                                                    <a:rPr lang="en-US" sz="1600" i="1">
                                                      <a:solidFill>
                                                        <a:srgbClr val="FF00FF"/>
                                                      </a:solidFill>
                                                      <a:latin typeface="Cambria Math" panose="02040503050406030204" pitchFamily="18" charset="0"/>
                                                    </a:rPr>
                                                    <m:t>𝒳</m:t>
                                                  </m:r>
                                                  <m:r>
                                                    <a:rPr lang="en-US" sz="1600" i="1">
                                                      <a:solidFill>
                                                        <a:srgbClr val="FF00FF"/>
                                                      </a:solidFill>
                                                      <a:latin typeface="Cambria Math" panose="02040503050406030204" pitchFamily="18" charset="0"/>
                                                    </a:rPr>
                                                    <m:t>+0.5</m:t>
                                                  </m:r>
                                                </m:e>
                                              </m:d>
                                            </m:e>
                                            <m:sup>
                                              <m:r>
                                                <a:rPr lang="en-US" sz="1600" i="1">
                                                  <a:latin typeface="Cambria Math" panose="02040503050406030204" pitchFamily="18" charset="0"/>
                                                </a:rPr>
                                                <m:t>2</m:t>
                                              </m:r>
                                            </m:sup>
                                          </m:sSup>
                                        </m:e>
                                      </m:rad>
                                    </m:den>
                                  </m:f>
                                </m:e>
                              </m:d>
                            </m:e>
                          </m:func>
                        </m:e>
                      </m:borderBox>
                    </m:oMath>
                  </m:oMathPara>
                </a14:m>
                <a:endParaRPr lang="en-US" sz="1600" dirty="0"/>
              </a:p>
            </p:txBody>
          </p:sp>
        </mc:Choice>
        <mc:Fallback xmlns="">
          <p:sp>
            <p:nvSpPr>
              <p:cNvPr id="11" name="TextBox 10">
                <a:extLst>
                  <a:ext uri="{FF2B5EF4-FFF2-40B4-BE49-F238E27FC236}">
                    <a16:creationId xmlns:a16="http://schemas.microsoft.com/office/drawing/2014/main" id="{56FE9547-770F-FDC6-950D-E0D1F2D86510}"/>
                  </a:ext>
                </a:extLst>
              </p:cNvPr>
              <p:cNvSpPr txBox="1">
                <a:spLocks noRot="1" noChangeAspect="1" noMove="1" noResize="1" noEditPoints="1" noAdjustHandles="1" noChangeArrowheads="1" noChangeShapeType="1" noTextEdit="1"/>
              </p:cNvSpPr>
              <p:nvPr/>
            </p:nvSpPr>
            <p:spPr>
              <a:xfrm>
                <a:off x="3143233" y="5737803"/>
                <a:ext cx="5959680" cy="83785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085FF8-7A67-9895-4A37-CC80A228586B}"/>
                  </a:ext>
                </a:extLst>
              </p:cNvPr>
              <p:cNvSpPr txBox="1"/>
              <p:nvPr/>
            </p:nvSpPr>
            <p:spPr>
              <a:xfrm>
                <a:off x="429900" y="5737803"/>
                <a:ext cx="2591029" cy="754694"/>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borderBox>
                        <m:borderBoxPr>
                          <m:ctrlPr>
                            <a:rPr lang="en-US" sz="1600" i="1">
                              <a:latin typeface="Cambria Math" panose="02040503050406030204" pitchFamily="18" charset="0"/>
                              <a:ea typeface="Cambria Math" panose="02040503050406030204" pitchFamily="18" charset="0"/>
                            </a:rPr>
                          </m:ctrlPr>
                        </m:borderBoxPr>
                        <m:e>
                          <m:r>
                            <a:rPr lang="en-US" sz="1600" b="0" i="1" smtClean="0">
                              <a:latin typeface="Cambria Math" panose="02040503050406030204" pitchFamily="18" charset="0"/>
                              <a:ea typeface="Cambria Math" panose="02040503050406030204" pitchFamily="18" charset="0"/>
                            </a:rPr>
                            <m:t>𝜃</m:t>
                          </m:r>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func>
                            <m:funcPr>
                              <m:ctrlPr>
                                <a:rPr lang="en-US" sz="1600" i="1">
                                  <a:latin typeface="Cambria Math" panose="02040503050406030204" pitchFamily="18" charset="0"/>
                                </a:rPr>
                              </m:ctrlPr>
                            </m:funcPr>
                            <m:fName>
                              <m:r>
                                <a:rPr lang="en-US" sz="1600" b="0" i="1" smtClean="0">
                                  <a:latin typeface="Cambria Math" panose="02040503050406030204" pitchFamily="18" charset="0"/>
                                </a:rPr>
                                <m:t>𝑐𝑜</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−1</m:t>
                                  </m:r>
                                </m:sup>
                              </m:sSup>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𝑎</m:t>
                                      </m:r>
                                    </m:num>
                                    <m:den>
                                      <m:rad>
                                        <m:radPr>
                                          <m:degHide m:val="on"/>
                                          <m:ctrlPr>
                                            <a:rPr lang="en-US" sz="1600" i="1">
                                              <a:latin typeface="Cambria Math" panose="02040503050406030204" pitchFamily="18" charset="0"/>
                                            </a:rPr>
                                          </m:ctrlPr>
                                        </m:radPr>
                                        <m:deg/>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2</m:t>
                                              </m:r>
                                            </m:sup>
                                          </m:sSup>
                                          <m:r>
                                            <a:rPr lang="en-US" sz="1600" i="1">
                                              <a:latin typeface="Cambria Math" panose="02040503050406030204" pitchFamily="18" charset="0"/>
                                            </a:rPr>
                                            <m:t>+</m:t>
                                          </m:r>
                                          <m:r>
                                            <a:rPr lang="en-US" sz="1600" i="1">
                                              <a:latin typeface="Cambria Math" panose="02040503050406030204" pitchFamily="18" charset="0"/>
                                            </a:rPr>
                                            <m:t>𝑏</m:t>
                                          </m:r>
                                        </m:e>
                                      </m:rad>
                                    </m:den>
                                  </m:f>
                                </m:e>
                              </m:d>
                            </m:e>
                          </m:func>
                        </m:e>
                      </m:borderBox>
                    </m:oMath>
                  </m:oMathPara>
                </a14:m>
                <a:endParaRPr lang="en-US" sz="1600" dirty="0"/>
              </a:p>
            </p:txBody>
          </p:sp>
        </mc:Choice>
        <mc:Fallback xmlns="">
          <p:sp>
            <p:nvSpPr>
              <p:cNvPr id="6" name="TextBox 5">
                <a:extLst>
                  <a:ext uri="{FF2B5EF4-FFF2-40B4-BE49-F238E27FC236}">
                    <a16:creationId xmlns:a16="http://schemas.microsoft.com/office/drawing/2014/main" id="{74085FF8-7A67-9895-4A37-CC80A228586B}"/>
                  </a:ext>
                </a:extLst>
              </p:cNvPr>
              <p:cNvSpPr txBox="1">
                <a:spLocks noRot="1" noChangeAspect="1" noMove="1" noResize="1" noEditPoints="1" noAdjustHandles="1" noChangeArrowheads="1" noChangeShapeType="1" noTextEdit="1"/>
              </p:cNvSpPr>
              <p:nvPr/>
            </p:nvSpPr>
            <p:spPr>
              <a:xfrm>
                <a:off x="429900" y="5737803"/>
                <a:ext cx="2591029" cy="754694"/>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15124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Default Design">
  <a:themeElements>
    <a:clrScheme name="WSU Brand HEX">
      <a:dk1>
        <a:srgbClr val="000000"/>
      </a:dk1>
      <a:lt1>
        <a:srgbClr val="FFFFFF"/>
      </a:lt1>
      <a:dk2>
        <a:srgbClr val="003C69"/>
      </a:dk2>
      <a:lt2>
        <a:srgbClr val="DBCEAC"/>
      </a:lt2>
      <a:accent1>
        <a:srgbClr val="981E32"/>
      </a:accent1>
      <a:accent2>
        <a:srgbClr val="5E6A71"/>
      </a:accent2>
      <a:accent3>
        <a:srgbClr val="C60C30"/>
      </a:accent3>
      <a:accent4>
        <a:srgbClr val="EC7A08"/>
      </a:accent4>
      <a:accent5>
        <a:srgbClr val="3CB6CE"/>
      </a:accent5>
      <a:accent6>
        <a:srgbClr val="B6BF00"/>
      </a:accent6>
      <a:hlink>
        <a:srgbClr val="452325"/>
      </a:hlink>
      <a:folHlink>
        <a:srgbClr val="FF00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C0C0C0"/>
        </a:lt2>
        <a:accent1>
          <a:srgbClr val="CC0033"/>
        </a:accent1>
        <a:accent2>
          <a:srgbClr val="333399"/>
        </a:accent2>
        <a:accent3>
          <a:srgbClr val="FFFFFF"/>
        </a:accent3>
        <a:accent4>
          <a:srgbClr val="000000"/>
        </a:accent4>
        <a:accent5>
          <a:srgbClr val="E2AA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C0C0C0"/>
        </a:lt2>
        <a:accent1>
          <a:srgbClr val="CC0033"/>
        </a:accent1>
        <a:accent2>
          <a:srgbClr val="000099"/>
        </a:accent2>
        <a:accent3>
          <a:srgbClr val="FFFFFF"/>
        </a:accent3>
        <a:accent4>
          <a:srgbClr val="000000"/>
        </a:accent4>
        <a:accent5>
          <a:srgbClr val="E2AAAD"/>
        </a:accent5>
        <a:accent6>
          <a:srgbClr val="00008A"/>
        </a:accent6>
        <a:hlink>
          <a:srgbClr val="009999"/>
        </a:hlink>
        <a:folHlink>
          <a:srgbClr val="33CC33"/>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99"/>
        </a:dk2>
        <a:lt2>
          <a:srgbClr val="FFFFFF"/>
        </a:lt2>
        <a:accent1>
          <a:srgbClr val="CC0033"/>
        </a:accent1>
        <a:accent2>
          <a:srgbClr val="000099"/>
        </a:accent2>
        <a:accent3>
          <a:srgbClr val="AAAACA"/>
        </a:accent3>
        <a:accent4>
          <a:srgbClr val="DADADA"/>
        </a:accent4>
        <a:accent5>
          <a:srgbClr val="E2AAAD"/>
        </a:accent5>
        <a:accent6>
          <a:srgbClr val="00008A"/>
        </a:accent6>
        <a:hlink>
          <a:srgbClr val="009999"/>
        </a:hlink>
        <a:folHlink>
          <a:srgbClr val="33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009999"/>
        </a:dk2>
        <a:lt2>
          <a:srgbClr val="FFFFFF"/>
        </a:lt2>
        <a:accent1>
          <a:srgbClr val="CC0033"/>
        </a:accent1>
        <a:accent2>
          <a:srgbClr val="000099"/>
        </a:accent2>
        <a:accent3>
          <a:srgbClr val="AACACA"/>
        </a:accent3>
        <a:accent4>
          <a:srgbClr val="DADADA"/>
        </a:accent4>
        <a:accent5>
          <a:srgbClr val="E2AAAD"/>
        </a:accent5>
        <a:accent6>
          <a:srgbClr val="00008A"/>
        </a:accent6>
        <a:hlink>
          <a:srgbClr val="009999"/>
        </a:hlink>
        <a:folHlink>
          <a:srgbClr val="33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atSciPrelimExamv1.potx" id="{5B87F5C9-9169-49C3-9D9A-A33C35CE260D}" vid="{6BEB4C14-E147-416D-82E9-7AE803A2734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d22b87ec-82fc-4b64-9e47-b681a2d69081" xsi:nil="true"/>
    <lcf76f155ced4ddcb4097134ff3c332f xmlns="d7fc0a7d-09c4-4740-9ea0-c1d0c3f2b341">
      <Terms xmlns="http://schemas.microsoft.com/office/infopath/2007/PartnerControls"/>
    </lcf76f155ced4ddcb4097134ff3c332f>
    <SharedWithUsers xmlns="d22b87ec-82fc-4b64-9e47-b681a2d69081">
      <UserInfo>
        <DisplayName>Heilman, Harlan Duvall</DisplayName>
        <AccountId>75</AccountId>
        <AccountType/>
      </UserInfo>
      <UserInfo>
        <DisplayName>COLLINS, BRIAN</DisplayName>
        <AccountId>7</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D795AB89E14DE44A3C2D338CFA92CE0" ma:contentTypeVersion="18" ma:contentTypeDescription="Create a new document." ma:contentTypeScope="" ma:versionID="64dc84b6f462229a683797821589ac8b">
  <xsd:schema xmlns:xsd="http://www.w3.org/2001/XMLSchema" xmlns:xs="http://www.w3.org/2001/XMLSchema" xmlns:p="http://schemas.microsoft.com/office/2006/metadata/properties" xmlns:ns2="d7fc0a7d-09c4-4740-9ea0-c1d0c3f2b341" xmlns:ns3="d22b87ec-82fc-4b64-9e47-b681a2d69081" targetNamespace="http://schemas.microsoft.com/office/2006/metadata/properties" ma:root="true" ma:fieldsID="e4367c056ec5e50d98f667565c56cac6" ns2:_="" ns3:_="">
    <xsd:import namespace="d7fc0a7d-09c4-4740-9ea0-c1d0c3f2b341"/>
    <xsd:import namespace="d22b87ec-82fc-4b64-9e47-b681a2d6908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fc0a7d-09c4-4740-9ea0-c1d0c3f2b3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1da502c-7e40-4002-9fa7-8e5645d13f89"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22b87ec-82fc-4b64-9e47-b681a2d69081"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2d209478-0f8d-4b20-a55b-c069e9f8641a}" ma:internalName="TaxCatchAll" ma:showField="CatchAllData" ma:web="d22b87ec-82fc-4b64-9e47-b681a2d6908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90D55E-0968-4125-A4BE-D25556948326}">
  <ds:schemaRefs>
    <ds:schemaRef ds:uri="http://schemas.microsoft.com/sharepoint/v3/contenttype/forms"/>
  </ds:schemaRefs>
</ds:datastoreItem>
</file>

<file path=customXml/itemProps2.xml><?xml version="1.0" encoding="utf-8"?>
<ds:datastoreItem xmlns:ds="http://schemas.openxmlformats.org/officeDocument/2006/customXml" ds:itemID="{89CEE2EC-450F-4101-9B38-76A6D52EF30E}">
  <ds:schemaRefs>
    <ds:schemaRef ds:uri="d22b87ec-82fc-4b64-9e47-b681a2d69081"/>
    <ds:schemaRef ds:uri="d7fc0a7d-09c4-4740-9ea0-c1d0c3f2b34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72F7955-2D96-40F7-A914-6232CB63AE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fc0a7d-09c4-4740-9ea0-c1d0c3f2b341"/>
    <ds:schemaRef ds:uri="d22b87ec-82fc-4b64-9e47-b681a2d690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2142</TotalTime>
  <Words>1673</Words>
  <Application>Microsoft Office PowerPoint</Application>
  <PresentationFormat>On-screen Show (4:3)</PresentationFormat>
  <Paragraphs>223</Paragraphs>
  <Slides>25</Slides>
  <Notes>1</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25</vt:i4>
      </vt:variant>
    </vt:vector>
  </HeadingPairs>
  <TitlesOfParts>
    <vt:vector size="34" baseType="lpstr">
      <vt:lpstr>Arial</vt:lpstr>
      <vt:lpstr>Arial Unicode MS</vt:lpstr>
      <vt:lpstr>Calibri</vt:lpstr>
      <vt:lpstr>Calibri Light</vt:lpstr>
      <vt:lpstr>Cambria Math</vt:lpstr>
      <vt:lpstr>Lucida Sans</vt:lpstr>
      <vt:lpstr>Office Theme</vt:lpstr>
      <vt:lpstr>Default Design</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Grabner, Devin Scott</dc:creator>
  <cp:lastModifiedBy>Grabner, Devin Scott</cp:lastModifiedBy>
  <cp:revision>1</cp:revision>
  <dcterms:created xsi:type="dcterms:W3CDTF">2023-10-23T17:26:00Z</dcterms:created>
  <dcterms:modified xsi:type="dcterms:W3CDTF">2024-01-26T06:06:22Z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0x0101006D795AB89E14DE44A3C2D338CFA92CE0</vt:lpwstr>
  </property>
  <property fmtid="{D5CDD505-2E9C-101B-9397-08002B2CF9AE}" pid="3" name="MediaServiceImageTags">
    <vt:lpwstr/>
  </property>
</Properties>
</file>